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4"/>
    <p:sldMasterId id="2147484272" r:id="rId5"/>
  </p:sldMasterIdLst>
  <p:notesMasterIdLst>
    <p:notesMasterId r:id="rId24"/>
  </p:notesMasterIdLst>
  <p:handoutMasterIdLst>
    <p:handoutMasterId r:id="rId25"/>
  </p:handoutMasterIdLst>
  <p:sldIdLst>
    <p:sldId id="286" r:id="rId6"/>
    <p:sldId id="317" r:id="rId7"/>
    <p:sldId id="356" r:id="rId8"/>
    <p:sldId id="341" r:id="rId9"/>
    <p:sldId id="358" r:id="rId10"/>
    <p:sldId id="334" r:id="rId11"/>
    <p:sldId id="335" r:id="rId12"/>
    <p:sldId id="336" r:id="rId13"/>
    <p:sldId id="328" r:id="rId14"/>
    <p:sldId id="359" r:id="rId15"/>
    <p:sldId id="332" r:id="rId16"/>
    <p:sldId id="337" r:id="rId17"/>
    <p:sldId id="357" r:id="rId18"/>
    <p:sldId id="338" r:id="rId19"/>
    <p:sldId id="339" r:id="rId20"/>
    <p:sldId id="321" r:id="rId21"/>
    <p:sldId id="353" r:id="rId22"/>
    <p:sldId id="340" r:id="rId23"/>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FFFFFF"/>
    <a:srgbClr val="FCAE3B"/>
    <a:srgbClr val="50771B"/>
    <a:srgbClr val="C19859"/>
    <a:srgbClr val="82786F"/>
    <a:srgbClr val="663830"/>
    <a:srgbClr val="3E6682"/>
    <a:srgbClr val="705C38"/>
    <a:srgbClr val="6E8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86432" autoAdjust="0"/>
  </p:normalViewPr>
  <p:slideViewPr>
    <p:cSldViewPr snapToGrid="0">
      <p:cViewPr varScale="1">
        <p:scale>
          <a:sx n="89" d="100"/>
          <a:sy n="89" d="100"/>
        </p:scale>
        <p:origin x="1080" y="72"/>
      </p:cViewPr>
      <p:guideLst>
        <p:guide orient="horz" pos="2160"/>
        <p:guide pos="2880"/>
      </p:guideLst>
    </p:cSldViewPr>
  </p:slideViewPr>
  <p:outlineViewPr>
    <p:cViewPr>
      <p:scale>
        <a:sx n="33" d="100"/>
        <a:sy n="33" d="100"/>
      </p:scale>
      <p:origin x="0" y="-2524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84027" y="0"/>
            <a:ext cx="2972421"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61A2DE62-24B0-4972-852B-4785B8FCBE77}" type="datetimeFigureOut">
              <a:rPr lang="en-US"/>
              <a:pPr/>
              <a:t>10/8/2018</a:t>
            </a:fld>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027" y="0"/>
            <a:ext cx="2972421"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9ADC5788-3AFA-4451-BC67-BFEEAB944D67}" type="datetimeFigureOut">
              <a:rPr lang="en-US"/>
              <a:pPr/>
              <a:t>10/8/2018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686421" y="4416426"/>
            <a:ext cx="5485158" cy="4183063"/>
          </a:xfrm>
          <a:prstGeom prst="rect">
            <a:avLst/>
          </a:prstGeom>
        </p:spPr>
        <p:txBody>
          <a:bodyPr vert="horz" lIns="93177" tIns="46589" rIns="93177" bIns="46589"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1" y="8829675"/>
            <a:ext cx="2972421"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027" y="8829675"/>
            <a:ext cx="2972421"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a:t>
            </a:fld>
            <a:endParaRPr lang="en-US"/>
          </a:p>
        </p:txBody>
      </p:sp>
    </p:spTree>
    <p:extLst>
      <p:ext uri="{BB962C8B-B14F-4D97-AF65-F5344CB8AC3E}">
        <p14:creationId xmlns:p14="http://schemas.microsoft.com/office/powerpoint/2010/main" val="863441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10</a:t>
            </a:fld>
            <a:endParaRPr lang="en-US"/>
          </a:p>
        </p:txBody>
      </p:sp>
    </p:spTree>
    <p:extLst>
      <p:ext uri="{BB962C8B-B14F-4D97-AF65-F5344CB8AC3E}">
        <p14:creationId xmlns:p14="http://schemas.microsoft.com/office/powerpoint/2010/main" val="197351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11</a:t>
            </a:fld>
            <a:endParaRPr lang="en-US"/>
          </a:p>
        </p:txBody>
      </p:sp>
    </p:spTree>
    <p:extLst>
      <p:ext uri="{BB962C8B-B14F-4D97-AF65-F5344CB8AC3E}">
        <p14:creationId xmlns:p14="http://schemas.microsoft.com/office/powerpoint/2010/main" val="1435445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12</a:t>
            </a:fld>
            <a:endParaRPr lang="en-US"/>
          </a:p>
        </p:txBody>
      </p:sp>
    </p:spTree>
    <p:extLst>
      <p:ext uri="{BB962C8B-B14F-4D97-AF65-F5344CB8AC3E}">
        <p14:creationId xmlns:p14="http://schemas.microsoft.com/office/powerpoint/2010/main" val="23826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13</a:t>
            </a:fld>
            <a:endParaRPr lang="en-US"/>
          </a:p>
        </p:txBody>
      </p:sp>
    </p:spTree>
    <p:extLst>
      <p:ext uri="{BB962C8B-B14F-4D97-AF65-F5344CB8AC3E}">
        <p14:creationId xmlns:p14="http://schemas.microsoft.com/office/powerpoint/2010/main" val="1138525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14</a:t>
            </a:fld>
            <a:endParaRPr lang="en-US"/>
          </a:p>
        </p:txBody>
      </p:sp>
    </p:spTree>
    <p:extLst>
      <p:ext uri="{BB962C8B-B14F-4D97-AF65-F5344CB8AC3E}">
        <p14:creationId xmlns:p14="http://schemas.microsoft.com/office/powerpoint/2010/main" val="3775852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15</a:t>
            </a:fld>
            <a:endParaRPr lang="en-US"/>
          </a:p>
        </p:txBody>
      </p:sp>
    </p:spTree>
    <p:extLst>
      <p:ext uri="{BB962C8B-B14F-4D97-AF65-F5344CB8AC3E}">
        <p14:creationId xmlns:p14="http://schemas.microsoft.com/office/powerpoint/2010/main" val="293660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sz="1200" kern="1200" dirty="0" smtClean="0">
              <a:solidFill>
                <a:schemeClr val="tx1"/>
              </a:solidFill>
              <a:effectLst/>
              <a:latin typeface="Arial" pitchFamily="34" charset="0"/>
              <a:ea typeface="ＭＳ Ｐゴシック" charset="0"/>
              <a:cs typeface="+mn-cs"/>
            </a:endParaRPr>
          </a:p>
          <a:p>
            <a:pPr lvl="1"/>
            <a:endParaRPr lang="en-US" sz="1200" kern="1200" dirty="0" smtClean="0">
              <a:solidFill>
                <a:schemeClr val="tx1"/>
              </a:solidFill>
              <a:effectLst/>
              <a:latin typeface="Arial" pitchFamily="34" charset="0"/>
              <a:ea typeface="ＭＳ Ｐゴシック" charset="0"/>
              <a:cs typeface="+mn-cs"/>
            </a:endParaRPr>
          </a:p>
        </p:txBody>
      </p:sp>
      <p:sp>
        <p:nvSpPr>
          <p:cNvPr id="4" name="Slide Number Placeholder 3"/>
          <p:cNvSpPr>
            <a:spLocks noGrp="1"/>
          </p:cNvSpPr>
          <p:nvPr>
            <p:ph type="sldNum" sz="quarter" idx="10"/>
          </p:nvPr>
        </p:nvSpPr>
        <p:spPr/>
        <p:txBody>
          <a:bodyPr/>
          <a:lstStyle/>
          <a:p>
            <a:fld id="{06A0A3C6-4E22-46FB-836F-CA2C48EC4DC1}" type="slidenum">
              <a:rPr lang="en-US" smtClean="0"/>
              <a:pPr/>
              <a:t>16</a:t>
            </a:fld>
            <a:endParaRPr lang="en-US"/>
          </a:p>
        </p:txBody>
      </p:sp>
    </p:spTree>
    <p:extLst>
      <p:ext uri="{BB962C8B-B14F-4D97-AF65-F5344CB8AC3E}">
        <p14:creationId xmlns:p14="http://schemas.microsoft.com/office/powerpoint/2010/main" val="4189989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sz="1200" kern="1200" dirty="0" smtClean="0">
              <a:solidFill>
                <a:schemeClr val="tx1"/>
              </a:solidFill>
              <a:effectLst/>
              <a:latin typeface="Arial" pitchFamily="34" charset="0"/>
              <a:ea typeface="ＭＳ Ｐゴシック" charset="0"/>
              <a:cs typeface="+mn-cs"/>
            </a:endParaRPr>
          </a:p>
          <a:p>
            <a:pPr lvl="1"/>
            <a:endParaRPr lang="en-US" sz="1200" kern="1200" dirty="0" smtClean="0">
              <a:solidFill>
                <a:schemeClr val="tx1"/>
              </a:solidFill>
              <a:effectLst/>
              <a:latin typeface="Arial" pitchFamily="34" charset="0"/>
              <a:ea typeface="ＭＳ Ｐゴシック" charset="0"/>
              <a:cs typeface="+mn-cs"/>
            </a:endParaRPr>
          </a:p>
        </p:txBody>
      </p:sp>
      <p:sp>
        <p:nvSpPr>
          <p:cNvPr id="4" name="Slide Number Placeholder 3"/>
          <p:cNvSpPr>
            <a:spLocks noGrp="1"/>
          </p:cNvSpPr>
          <p:nvPr>
            <p:ph type="sldNum" sz="quarter" idx="10"/>
          </p:nvPr>
        </p:nvSpPr>
        <p:spPr/>
        <p:txBody>
          <a:bodyPr/>
          <a:lstStyle/>
          <a:p>
            <a:fld id="{06A0A3C6-4E22-46FB-836F-CA2C48EC4DC1}" type="slidenum">
              <a:rPr lang="en-US" smtClean="0"/>
              <a:pPr/>
              <a:t>17</a:t>
            </a:fld>
            <a:endParaRPr lang="en-US"/>
          </a:p>
        </p:txBody>
      </p:sp>
    </p:spTree>
    <p:extLst>
      <p:ext uri="{BB962C8B-B14F-4D97-AF65-F5344CB8AC3E}">
        <p14:creationId xmlns:p14="http://schemas.microsoft.com/office/powerpoint/2010/main" val="45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18</a:t>
            </a:fld>
            <a:endParaRPr lang="en-US"/>
          </a:p>
        </p:txBody>
      </p:sp>
    </p:spTree>
    <p:extLst>
      <p:ext uri="{BB962C8B-B14F-4D97-AF65-F5344CB8AC3E}">
        <p14:creationId xmlns:p14="http://schemas.microsoft.com/office/powerpoint/2010/main" val="124366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13.6% of the Investigations budget</a:t>
            </a:r>
          </a:p>
          <a:p>
            <a:r>
              <a:rPr lang="en-US" dirty="0"/>
              <a:t>	</a:t>
            </a:r>
            <a:r>
              <a:rPr lang="en-US" dirty="0" smtClean="0"/>
              <a:t>equivalent of 9 GI studies</a:t>
            </a:r>
          </a:p>
          <a:p>
            <a:r>
              <a:rPr lang="en-US" dirty="0" smtClean="0"/>
              <a:t>Increasing funding indicates Congressional and Administrative support</a:t>
            </a:r>
          </a:p>
          <a:p>
            <a:endParaRPr lang="en-US" dirty="0"/>
          </a:p>
          <a:p>
            <a:r>
              <a:rPr lang="en-US" dirty="0" smtClean="0"/>
              <a:t>Bottom driven</a:t>
            </a:r>
          </a:p>
          <a:p>
            <a:r>
              <a:rPr lang="en-US" dirty="0"/>
              <a:t>	</a:t>
            </a:r>
            <a:r>
              <a:rPr lang="en-US" dirty="0" smtClean="0"/>
              <a:t>At the request of the customer</a:t>
            </a:r>
          </a:p>
          <a:p>
            <a:r>
              <a:rPr lang="en-US" dirty="0" smtClean="0"/>
              <a:t>Fleet </a:t>
            </a:r>
            <a:r>
              <a:rPr lang="en-US" dirty="0"/>
              <a:t>and agile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2</a:t>
            </a:fld>
            <a:endParaRPr lang="en-US"/>
          </a:p>
        </p:txBody>
      </p:sp>
    </p:spTree>
    <p:extLst>
      <p:ext uri="{BB962C8B-B14F-4D97-AF65-F5344CB8AC3E}">
        <p14:creationId xmlns:p14="http://schemas.microsoft.com/office/powerpoint/2010/main" val="374294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USACE primer</a:t>
            </a:r>
          </a:p>
          <a:p>
            <a:endParaRPr lang="en-US" dirty="0"/>
          </a:p>
          <a:p>
            <a:r>
              <a:rPr lang="en-US" dirty="0" smtClean="0"/>
              <a:t>Continental Congress established in 1775 as part of Continental Army charged with national defense</a:t>
            </a:r>
          </a:p>
          <a:p>
            <a:endParaRPr lang="en-US" dirty="0"/>
          </a:p>
          <a:p>
            <a:r>
              <a:rPr lang="en-US" dirty="0" smtClean="0"/>
              <a:t>Military and civil missions</a:t>
            </a:r>
          </a:p>
          <a:p>
            <a:endParaRPr lang="en-US" dirty="0"/>
          </a:p>
          <a:p>
            <a:r>
              <a:rPr lang="en-US" dirty="0" smtClean="0"/>
              <a:t>The </a:t>
            </a:r>
            <a:r>
              <a:rPr lang="en-US" dirty="0"/>
              <a:t>Civil Works </a:t>
            </a:r>
            <a:r>
              <a:rPr lang="en-US" dirty="0" smtClean="0"/>
              <a:t>water </a:t>
            </a:r>
            <a:r>
              <a:rPr lang="en-US" dirty="0"/>
              <a:t>resource development </a:t>
            </a:r>
            <a:r>
              <a:rPr lang="en-US" dirty="0" smtClean="0"/>
              <a:t>activities:</a:t>
            </a:r>
          </a:p>
          <a:p>
            <a:r>
              <a:rPr lang="en-US" dirty="0"/>
              <a:t>F</a:t>
            </a:r>
            <a:r>
              <a:rPr lang="en-US" dirty="0" smtClean="0"/>
              <a:t>lood </a:t>
            </a:r>
            <a:r>
              <a:rPr lang="en-US" dirty="0"/>
              <a:t>risk management, </a:t>
            </a:r>
            <a:endParaRPr lang="en-US" dirty="0" smtClean="0"/>
          </a:p>
          <a:p>
            <a:r>
              <a:rPr lang="en-US" dirty="0"/>
              <a:t>N</a:t>
            </a:r>
            <a:r>
              <a:rPr lang="en-US" dirty="0" smtClean="0"/>
              <a:t>avigation,</a:t>
            </a:r>
          </a:p>
          <a:p>
            <a:r>
              <a:rPr lang="en-US" dirty="0" smtClean="0"/>
              <a:t>Hydropower</a:t>
            </a:r>
          </a:p>
          <a:p>
            <a:r>
              <a:rPr lang="en-US" dirty="0" smtClean="0"/>
              <a:t>Water storage</a:t>
            </a:r>
          </a:p>
          <a:p>
            <a:r>
              <a:rPr lang="en-US" dirty="0"/>
              <a:t>R</a:t>
            </a:r>
            <a:r>
              <a:rPr lang="en-US" dirty="0" smtClean="0"/>
              <a:t>ecreation</a:t>
            </a:r>
            <a:r>
              <a:rPr lang="en-US" dirty="0"/>
              <a:t>, and </a:t>
            </a:r>
            <a:endParaRPr lang="en-US" dirty="0" smtClean="0"/>
          </a:p>
          <a:p>
            <a:r>
              <a:rPr lang="en-US" dirty="0"/>
              <a:t>I</a:t>
            </a:r>
            <a:r>
              <a:rPr lang="en-US" dirty="0" smtClean="0"/>
              <a:t>nfrastructure </a:t>
            </a:r>
            <a:r>
              <a:rPr lang="en-US" dirty="0"/>
              <a:t>and environmental </a:t>
            </a:r>
            <a:r>
              <a:rPr lang="en-US" dirty="0" smtClean="0"/>
              <a:t>stewardship</a:t>
            </a:r>
          </a:p>
          <a:p>
            <a:r>
              <a:rPr lang="en-US" dirty="0"/>
              <a:t>E</a:t>
            </a:r>
            <a:r>
              <a:rPr lang="en-US" dirty="0" smtClean="0"/>
              <a:t>mergency </a:t>
            </a:r>
            <a:r>
              <a:rPr lang="en-US" dirty="0"/>
              <a:t>response.</a:t>
            </a:r>
          </a:p>
        </p:txBody>
      </p:sp>
      <p:sp>
        <p:nvSpPr>
          <p:cNvPr id="4" name="Slide Number Placeholder 3"/>
          <p:cNvSpPr>
            <a:spLocks noGrp="1"/>
          </p:cNvSpPr>
          <p:nvPr>
            <p:ph type="sldNum" sz="quarter" idx="10"/>
          </p:nvPr>
        </p:nvSpPr>
        <p:spPr/>
        <p:txBody>
          <a:bodyPr/>
          <a:lstStyle/>
          <a:p>
            <a:fld id="{06A0A3C6-4E22-46FB-836F-CA2C48EC4DC1}" type="slidenum">
              <a:rPr lang="en-US" smtClean="0"/>
              <a:pPr/>
              <a:t>3</a:t>
            </a:fld>
            <a:endParaRPr lang="en-US"/>
          </a:p>
        </p:txBody>
      </p:sp>
    </p:spTree>
    <p:extLst>
      <p:ext uri="{BB962C8B-B14F-4D97-AF65-F5344CB8AC3E}">
        <p14:creationId xmlns:p14="http://schemas.microsoft.com/office/powerpoint/2010/main" val="211645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means the several States of the United States, Indian tribes, the Commonwealth of Puerto Rico, Guam, American Samoa, the Virgin Islands, the Commonwealth of the Northern Marianas, and the Trust Territory of the Pacific Islands</a:t>
            </a:r>
          </a:p>
        </p:txBody>
      </p:sp>
      <p:sp>
        <p:nvSpPr>
          <p:cNvPr id="4" name="Slide Number Placeholder 3"/>
          <p:cNvSpPr>
            <a:spLocks noGrp="1"/>
          </p:cNvSpPr>
          <p:nvPr>
            <p:ph type="sldNum" sz="quarter" idx="10"/>
          </p:nvPr>
        </p:nvSpPr>
        <p:spPr/>
        <p:txBody>
          <a:bodyPr/>
          <a:lstStyle/>
          <a:p>
            <a:fld id="{06A0A3C6-4E22-46FB-836F-CA2C48EC4DC1}" type="slidenum">
              <a:rPr lang="en-US" smtClean="0"/>
              <a:pPr/>
              <a:t>4</a:t>
            </a:fld>
            <a:endParaRPr lang="en-US"/>
          </a:p>
        </p:txBody>
      </p:sp>
    </p:spTree>
    <p:extLst>
      <p:ext uri="{BB962C8B-B14F-4D97-AF65-F5344CB8AC3E}">
        <p14:creationId xmlns:p14="http://schemas.microsoft.com/office/powerpoint/2010/main" val="370051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 for technical until recently</a:t>
            </a: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5</a:t>
            </a:fld>
            <a:endParaRPr lang="en-US"/>
          </a:p>
        </p:txBody>
      </p:sp>
    </p:spTree>
    <p:extLst>
      <p:ext uri="{BB962C8B-B14F-4D97-AF65-F5344CB8AC3E}">
        <p14:creationId xmlns:p14="http://schemas.microsoft.com/office/powerpoint/2010/main" val="2182029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0E77CE-6D02-4388-ACEC-AA6E6C64E714}" type="slidenum">
              <a:rPr lang="en-US" smtClean="0"/>
              <a:pPr>
                <a:defRPr/>
              </a:pPr>
              <a:t>6</a:t>
            </a:fld>
            <a:endParaRPr lang="en-US" dirty="0"/>
          </a:p>
        </p:txBody>
      </p:sp>
    </p:spTree>
    <p:extLst>
      <p:ext uri="{BB962C8B-B14F-4D97-AF65-F5344CB8AC3E}">
        <p14:creationId xmlns:p14="http://schemas.microsoft.com/office/powerpoint/2010/main" val="407174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0E77CE-6D02-4388-ACEC-AA6E6C64E714}" type="slidenum">
              <a:rPr lang="en-US" smtClean="0"/>
              <a:pPr>
                <a:defRPr/>
              </a:pPr>
              <a:t>7</a:t>
            </a:fld>
            <a:endParaRPr lang="en-US" dirty="0"/>
          </a:p>
        </p:txBody>
      </p:sp>
    </p:spTree>
    <p:extLst>
      <p:ext uri="{BB962C8B-B14F-4D97-AF65-F5344CB8AC3E}">
        <p14:creationId xmlns:p14="http://schemas.microsoft.com/office/powerpoint/2010/main" val="210612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0E77CE-6D02-4388-ACEC-AA6E6C64E714}" type="slidenum">
              <a:rPr lang="en-US" smtClean="0"/>
              <a:pPr>
                <a:defRPr/>
              </a:pPr>
              <a:t>8</a:t>
            </a:fld>
            <a:endParaRPr lang="en-US" dirty="0"/>
          </a:p>
        </p:txBody>
      </p:sp>
    </p:spTree>
    <p:extLst>
      <p:ext uri="{BB962C8B-B14F-4D97-AF65-F5344CB8AC3E}">
        <p14:creationId xmlns:p14="http://schemas.microsoft.com/office/powerpoint/2010/main" val="1781780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9</a:t>
            </a:fld>
            <a:endParaRPr lang="en-US"/>
          </a:p>
        </p:txBody>
      </p:sp>
    </p:spTree>
    <p:extLst>
      <p:ext uri="{BB962C8B-B14F-4D97-AF65-F5344CB8AC3E}">
        <p14:creationId xmlns:p14="http://schemas.microsoft.com/office/powerpoint/2010/main" val="252183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smtClean="0"/>
              <a:t>File Name</a:t>
            </a:r>
            <a:endParaRPr lang="en-US" dirty="0"/>
          </a:p>
        </p:txBody>
      </p:sp>
      <p:sp>
        <p:nvSpPr>
          <p:cNvPr id="10" name="TextBox 9"/>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54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8864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0504399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127948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0248129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dirty="0" smtClean="0"/>
              <a:t>File Name</a:t>
            </a:r>
            <a:endParaRPr lang="en-US" dirty="0"/>
          </a:p>
        </p:txBody>
      </p:sp>
    </p:spTree>
    <p:extLst>
      <p:ext uri="{BB962C8B-B14F-4D97-AF65-F5344CB8AC3E}">
        <p14:creationId xmlns:p14="http://schemas.microsoft.com/office/powerpoint/2010/main" val="3836264534"/>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347378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725981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930706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4823386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t>File Name</a:t>
            </a: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2" name="TextBox 11"/>
          <p:cNvSpPr txBox="1"/>
          <p:nvPr userDrawn="1"/>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smtClean="0"/>
              <a:t>File Name</a:t>
            </a:r>
            <a:endParaRPr lang="en-US"/>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288D173-1B90-416E-9695-551853B8219D}" type="slidenum">
              <a:rPr lang="en-US"/>
              <a:pPr>
                <a:defRPr/>
              </a:pPr>
              <a:t>‹#›</a:t>
            </a:fld>
            <a:endParaRPr lang="en-US" dirty="0"/>
          </a:p>
        </p:txBody>
      </p:sp>
    </p:spTree>
    <p:extLst>
      <p:ext uri="{BB962C8B-B14F-4D97-AF65-F5344CB8AC3E}">
        <p14:creationId xmlns:p14="http://schemas.microsoft.com/office/powerpoint/2010/main" val="1201199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908D218-47C6-43B1-9B73-94210C7595A0}" type="datetimeFigureOut">
              <a:rPr lang="en-US" smtClean="0"/>
              <a:pPr/>
              <a:t>10/8/2018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F61FF-75A1-4EF1-8AA3-B679A8CF7352}" type="slidenum">
              <a:rPr lang="en-US" smtClean="0"/>
              <a:pPr/>
              <a:t>‹#›</a:t>
            </a:fld>
            <a:endParaRPr lang="en-US"/>
          </a:p>
        </p:txBody>
      </p:sp>
    </p:spTree>
    <p:extLst>
      <p:ext uri="{BB962C8B-B14F-4D97-AF65-F5344CB8AC3E}">
        <p14:creationId xmlns:p14="http://schemas.microsoft.com/office/powerpoint/2010/main" val="409994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234097429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161035747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3342659469"/>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theme" Target="../theme/theme2.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5.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1.pn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r>
              <a:rPr lang="en-US" smtClean="0"/>
              <a:t>File Name</a:t>
            </a:r>
            <a:endParaRPr lang="en-US" dirty="0"/>
          </a:p>
        </p:txBody>
      </p:sp>
      <p:sp>
        <p:nvSpPr>
          <p:cNvPr id="25" name="Rectangle 24"/>
          <p:cNvSpPr/>
          <p:nvPr userDrawn="1"/>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217</a:t>
            </a:r>
          </a:p>
          <a:p>
            <a:pPr algn="ctr">
              <a:defRPr/>
            </a:pPr>
            <a:r>
              <a:rPr lang="en-US" sz="1000" dirty="0" smtClean="0">
                <a:solidFill>
                  <a:schemeClr val="tx1"/>
                </a:solidFill>
              </a:rPr>
              <a:t>217</a:t>
            </a:r>
          </a:p>
          <a:p>
            <a:pPr algn="ctr">
              <a:defRPr/>
            </a:pPr>
            <a:r>
              <a:rPr lang="en-US" sz="1000" dirty="0" smtClean="0">
                <a:solidFill>
                  <a:schemeClr val="tx1"/>
                </a:solidFill>
              </a:rPr>
              <a:t>217</a:t>
            </a:r>
            <a:endParaRPr lang="en-US" sz="1000" dirty="0">
              <a:solidFill>
                <a:schemeClr val="tx1"/>
              </a:solidFill>
            </a:endParaRPr>
          </a:p>
        </p:txBody>
      </p:sp>
      <p:sp>
        <p:nvSpPr>
          <p:cNvPr id="26" name="Rectangle 25"/>
          <p:cNvSpPr/>
          <p:nvPr userDrawn="1"/>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200</a:t>
            </a:r>
          </a:p>
          <a:p>
            <a:pPr algn="ctr">
              <a:defRPr/>
            </a:pPr>
            <a:r>
              <a:rPr lang="en-US" sz="1000" dirty="0" smtClean="0">
                <a:solidFill>
                  <a:schemeClr val="tx1"/>
                </a:solidFill>
              </a:rPr>
              <a:t>200</a:t>
            </a:r>
          </a:p>
          <a:p>
            <a:pPr algn="ctr">
              <a:defRPr/>
            </a:pPr>
            <a:r>
              <a:rPr lang="en-US" sz="1000" dirty="0" smtClean="0">
                <a:solidFill>
                  <a:schemeClr val="tx1"/>
                </a:solidFill>
              </a:rPr>
              <a:t>200</a:t>
            </a:r>
            <a:endParaRPr lang="en-US" sz="1000" dirty="0">
              <a:solidFill>
                <a:schemeClr val="tx1"/>
              </a:solidFill>
            </a:endParaRPr>
          </a:p>
        </p:txBody>
      </p:sp>
      <p:sp>
        <p:nvSpPr>
          <p:cNvPr id="27" name="Rectangle 26"/>
          <p:cNvSpPr/>
          <p:nvPr userDrawn="1"/>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255</a:t>
            </a:r>
          </a:p>
          <a:p>
            <a:pPr algn="ctr">
              <a:defRPr/>
            </a:pPr>
            <a:r>
              <a:rPr lang="en-US" sz="1000" dirty="0" smtClean="0">
                <a:solidFill>
                  <a:schemeClr val="tx1"/>
                </a:solidFill>
              </a:rPr>
              <a:t>255</a:t>
            </a:r>
          </a:p>
          <a:p>
            <a:pPr algn="ctr">
              <a:defRPr/>
            </a:pPr>
            <a:r>
              <a:rPr lang="en-US" sz="1000" dirty="0" smtClean="0">
                <a:solidFill>
                  <a:schemeClr val="tx1"/>
                </a:solidFill>
              </a:rPr>
              <a:t>255</a:t>
            </a:r>
            <a:endParaRPr lang="en-US" sz="1000" dirty="0">
              <a:solidFill>
                <a:schemeClr val="tx1"/>
              </a:solidFill>
            </a:endParaRPr>
          </a:p>
        </p:txBody>
      </p:sp>
      <p:sp>
        <p:nvSpPr>
          <p:cNvPr id="28" name="Rectangle 27"/>
          <p:cNvSpPr/>
          <p:nvPr userDrawn="1"/>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0</a:t>
            </a:r>
          </a:p>
          <a:p>
            <a:pPr algn="ctr">
              <a:defRPr/>
            </a:pPr>
            <a:r>
              <a:rPr lang="en-US" sz="1000" dirty="0" smtClean="0">
                <a:solidFill>
                  <a:schemeClr val="bg1"/>
                </a:solidFill>
              </a:rPr>
              <a:t>0</a:t>
            </a:r>
          </a:p>
          <a:p>
            <a:pPr algn="ctr">
              <a:defRPr/>
            </a:pPr>
            <a:r>
              <a:rPr lang="en-US" sz="1000" dirty="0">
                <a:solidFill>
                  <a:schemeClr val="bg1"/>
                </a:solidFill>
              </a:rPr>
              <a:t>0</a:t>
            </a:r>
          </a:p>
        </p:txBody>
      </p:sp>
      <p:sp>
        <p:nvSpPr>
          <p:cNvPr id="29" name="Rectangle 28"/>
          <p:cNvSpPr/>
          <p:nvPr userDrawn="1"/>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163</a:t>
            </a:r>
          </a:p>
          <a:p>
            <a:pPr algn="ctr">
              <a:defRPr/>
            </a:pPr>
            <a:r>
              <a:rPr lang="en-US" sz="1000" dirty="0" smtClean="0">
                <a:solidFill>
                  <a:schemeClr val="tx1"/>
                </a:solidFill>
              </a:rPr>
              <a:t>163</a:t>
            </a:r>
          </a:p>
          <a:p>
            <a:pPr algn="ctr">
              <a:defRPr/>
            </a:pPr>
            <a:r>
              <a:rPr lang="en-US" sz="1000" dirty="0" smtClean="0">
                <a:solidFill>
                  <a:schemeClr val="tx1"/>
                </a:solidFill>
              </a:rPr>
              <a:t>163</a:t>
            </a:r>
            <a:endParaRPr lang="en-US" sz="1000" dirty="0">
              <a:solidFill>
                <a:schemeClr val="tx1"/>
              </a:solidFill>
            </a:endParaRPr>
          </a:p>
        </p:txBody>
      </p:sp>
      <p:sp>
        <p:nvSpPr>
          <p:cNvPr id="30" name="Rectangle 29"/>
          <p:cNvSpPr/>
          <p:nvPr userDrawn="1"/>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131</a:t>
            </a:r>
          </a:p>
          <a:p>
            <a:pPr algn="ctr">
              <a:defRPr/>
            </a:pPr>
            <a:r>
              <a:rPr lang="en-US" sz="1000" dirty="0" smtClean="0">
                <a:solidFill>
                  <a:schemeClr val="bg1"/>
                </a:solidFill>
              </a:rPr>
              <a:t>132</a:t>
            </a:r>
          </a:p>
          <a:p>
            <a:pPr algn="ctr">
              <a:defRPr/>
            </a:pPr>
            <a:r>
              <a:rPr lang="en-US" sz="1000" dirty="0" smtClean="0">
                <a:solidFill>
                  <a:schemeClr val="bg1"/>
                </a:solidFill>
              </a:rPr>
              <a:t>122</a:t>
            </a:r>
            <a:endParaRPr lang="en-US" sz="1000" dirty="0">
              <a:solidFill>
                <a:schemeClr val="bg1"/>
              </a:solidFill>
            </a:endParaRPr>
          </a:p>
        </p:txBody>
      </p:sp>
      <p:sp>
        <p:nvSpPr>
          <p:cNvPr id="31" name="Rectangle 30"/>
          <p:cNvSpPr/>
          <p:nvPr userDrawn="1"/>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239</a:t>
            </a:r>
          </a:p>
          <a:p>
            <a:pPr algn="ctr">
              <a:defRPr/>
            </a:pPr>
            <a:r>
              <a:rPr lang="en-US" sz="1000" dirty="0" smtClean="0">
                <a:solidFill>
                  <a:schemeClr val="tx1"/>
                </a:solidFill>
              </a:rPr>
              <a:t>65</a:t>
            </a:r>
          </a:p>
          <a:p>
            <a:pPr algn="ctr">
              <a:defRPr/>
            </a:pPr>
            <a:r>
              <a:rPr lang="en-US" sz="1000" dirty="0" smtClean="0">
                <a:solidFill>
                  <a:schemeClr val="tx1"/>
                </a:solidFill>
              </a:rPr>
              <a:t>53</a:t>
            </a:r>
            <a:endParaRPr lang="en-US" sz="1000" dirty="0">
              <a:solidFill>
                <a:schemeClr val="tx1"/>
              </a:solidFill>
            </a:endParaRPr>
          </a:p>
        </p:txBody>
      </p:sp>
      <p:sp>
        <p:nvSpPr>
          <p:cNvPr id="32" name="Rectangle 31"/>
          <p:cNvSpPr/>
          <p:nvPr userDrawn="1"/>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110</a:t>
            </a:r>
          </a:p>
          <a:p>
            <a:pPr algn="ctr">
              <a:defRPr/>
            </a:pPr>
            <a:r>
              <a:rPr lang="en-US" sz="1000" dirty="0" smtClean="0">
                <a:solidFill>
                  <a:schemeClr val="tx1"/>
                </a:solidFill>
              </a:rPr>
              <a:t>135</a:t>
            </a:r>
          </a:p>
          <a:p>
            <a:pPr algn="ctr">
              <a:defRPr/>
            </a:pPr>
            <a:r>
              <a:rPr lang="en-US" sz="1000" dirty="0" smtClean="0">
                <a:solidFill>
                  <a:schemeClr val="tx1"/>
                </a:solidFill>
              </a:rPr>
              <a:t>120</a:t>
            </a:r>
            <a:endParaRPr lang="en-US" sz="1000" dirty="0">
              <a:solidFill>
                <a:schemeClr val="tx1"/>
              </a:solidFill>
            </a:endParaRPr>
          </a:p>
        </p:txBody>
      </p:sp>
      <p:sp>
        <p:nvSpPr>
          <p:cNvPr id="33" name="Rectangle 32"/>
          <p:cNvSpPr/>
          <p:nvPr userDrawn="1"/>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112</a:t>
            </a:r>
          </a:p>
          <a:p>
            <a:pPr algn="ctr">
              <a:defRPr/>
            </a:pPr>
            <a:r>
              <a:rPr lang="en-US" sz="1000" dirty="0" smtClean="0">
                <a:solidFill>
                  <a:schemeClr val="tx1"/>
                </a:solidFill>
              </a:rPr>
              <a:t>92</a:t>
            </a:r>
          </a:p>
          <a:p>
            <a:pPr algn="ctr">
              <a:defRPr/>
            </a:pPr>
            <a:r>
              <a:rPr lang="en-US" sz="1000" dirty="0" smtClean="0">
                <a:solidFill>
                  <a:schemeClr val="tx1"/>
                </a:solidFill>
              </a:rPr>
              <a:t>56</a:t>
            </a:r>
            <a:endParaRPr lang="en-US" sz="1000" dirty="0">
              <a:solidFill>
                <a:schemeClr val="tx1"/>
              </a:solidFill>
            </a:endParaRPr>
          </a:p>
        </p:txBody>
      </p:sp>
      <p:sp>
        <p:nvSpPr>
          <p:cNvPr id="34" name="Rectangle 33"/>
          <p:cNvSpPr/>
          <p:nvPr userDrawn="1"/>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62</a:t>
            </a:r>
          </a:p>
          <a:p>
            <a:pPr algn="ctr">
              <a:defRPr/>
            </a:pPr>
            <a:r>
              <a:rPr lang="en-US" sz="1000" dirty="0" smtClean="0">
                <a:solidFill>
                  <a:schemeClr val="tx1"/>
                </a:solidFill>
              </a:rPr>
              <a:t>102</a:t>
            </a:r>
          </a:p>
          <a:p>
            <a:pPr algn="ctr">
              <a:defRPr/>
            </a:pPr>
            <a:r>
              <a:rPr lang="en-US" sz="1000" dirty="0" smtClean="0">
                <a:solidFill>
                  <a:schemeClr val="tx1"/>
                </a:solidFill>
              </a:rPr>
              <a:t>130</a:t>
            </a:r>
            <a:endParaRPr lang="en-US" sz="1000" dirty="0">
              <a:solidFill>
                <a:schemeClr val="tx1"/>
              </a:solidFill>
            </a:endParaRPr>
          </a:p>
        </p:txBody>
      </p:sp>
      <p:sp>
        <p:nvSpPr>
          <p:cNvPr id="35" name="Rectangle 34"/>
          <p:cNvSpPr/>
          <p:nvPr userDrawn="1"/>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102</a:t>
            </a:r>
          </a:p>
          <a:p>
            <a:pPr algn="ctr">
              <a:defRPr/>
            </a:pPr>
            <a:r>
              <a:rPr lang="en-US" sz="1000" dirty="0" smtClean="0">
                <a:solidFill>
                  <a:schemeClr val="bg1"/>
                </a:solidFill>
              </a:rPr>
              <a:t>56</a:t>
            </a:r>
          </a:p>
          <a:p>
            <a:pPr algn="ctr">
              <a:defRPr/>
            </a:pPr>
            <a:r>
              <a:rPr lang="en-US" sz="1000" dirty="0" smtClean="0">
                <a:solidFill>
                  <a:schemeClr val="bg1"/>
                </a:solidFill>
              </a:rPr>
              <a:t>48</a:t>
            </a:r>
            <a:endParaRPr lang="en-US" sz="1000" dirty="0">
              <a:solidFill>
                <a:schemeClr val="bg1"/>
              </a:solidFill>
            </a:endParaRPr>
          </a:p>
        </p:txBody>
      </p:sp>
      <p:sp>
        <p:nvSpPr>
          <p:cNvPr id="36" name="Rectangle 35"/>
          <p:cNvSpPr/>
          <p:nvPr userDrawn="1"/>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130</a:t>
            </a:r>
          </a:p>
          <a:p>
            <a:pPr algn="ctr">
              <a:defRPr/>
            </a:pPr>
            <a:r>
              <a:rPr lang="en-US" sz="1000" dirty="0" smtClean="0">
                <a:solidFill>
                  <a:schemeClr val="tx1"/>
                </a:solidFill>
              </a:rPr>
              <a:t>120</a:t>
            </a:r>
          </a:p>
          <a:p>
            <a:pPr algn="ctr">
              <a:defRPr/>
            </a:pPr>
            <a:r>
              <a:rPr lang="en-US" sz="1000" dirty="0" smtClean="0">
                <a:solidFill>
                  <a:schemeClr val="tx1"/>
                </a:solidFill>
              </a:rPr>
              <a:t>111</a:t>
            </a:r>
            <a:endParaRPr lang="en-US" sz="1000" dirty="0">
              <a:solidFill>
                <a:schemeClr val="tx1"/>
              </a:solidFill>
            </a:endParaRPr>
          </a:p>
        </p:txBody>
      </p:sp>
      <p:sp>
        <p:nvSpPr>
          <p:cNvPr id="37" name="Rectangle 36"/>
          <p:cNvSpPr/>
          <p:nvPr userDrawn="1"/>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237</a:t>
            </a:r>
          </a:p>
          <a:p>
            <a:pPr algn="ctr">
              <a:defRPr/>
            </a:pPr>
            <a:r>
              <a:rPr lang="en-US" sz="1000" dirty="0" smtClean="0">
                <a:solidFill>
                  <a:schemeClr val="tx1"/>
                </a:solidFill>
              </a:rPr>
              <a:t>237</a:t>
            </a:r>
          </a:p>
          <a:p>
            <a:pPr algn="ctr">
              <a:defRPr/>
            </a:pPr>
            <a:r>
              <a:rPr lang="en-US" sz="1000" dirty="0" smtClean="0">
                <a:solidFill>
                  <a:schemeClr val="tx1"/>
                </a:solidFill>
              </a:rPr>
              <a:t>237</a:t>
            </a:r>
            <a:endParaRPr lang="en-US" sz="1000" dirty="0">
              <a:solidFill>
                <a:schemeClr val="tx1"/>
              </a:solidFill>
            </a:endParaRPr>
          </a:p>
        </p:txBody>
      </p:sp>
      <p:sp>
        <p:nvSpPr>
          <p:cNvPr id="54" name="Rectangle 53"/>
          <p:cNvSpPr/>
          <p:nvPr userDrawn="1"/>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80</a:t>
            </a:r>
          </a:p>
          <a:p>
            <a:pPr algn="ctr">
              <a:defRPr/>
            </a:pPr>
            <a:r>
              <a:rPr lang="en-US" sz="1000" dirty="0" smtClean="0">
                <a:solidFill>
                  <a:schemeClr val="tx1"/>
                </a:solidFill>
              </a:rPr>
              <a:t>119</a:t>
            </a:r>
          </a:p>
          <a:p>
            <a:pPr algn="ctr">
              <a:defRPr/>
            </a:pPr>
            <a:r>
              <a:rPr lang="en-US" sz="1000" dirty="0" smtClean="0">
                <a:solidFill>
                  <a:schemeClr val="tx1"/>
                </a:solidFill>
              </a:rPr>
              <a:t>27</a:t>
            </a:r>
            <a:endParaRPr lang="en-US" sz="1000" dirty="0">
              <a:solidFill>
                <a:schemeClr val="tx1"/>
              </a:solidFill>
            </a:endParaRPr>
          </a:p>
        </p:txBody>
      </p:sp>
      <p:sp>
        <p:nvSpPr>
          <p:cNvPr id="55" name="Rectangle 54"/>
          <p:cNvSpPr/>
          <p:nvPr userDrawn="1"/>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252</a:t>
            </a:r>
          </a:p>
          <a:p>
            <a:pPr algn="ctr">
              <a:defRPr/>
            </a:pPr>
            <a:r>
              <a:rPr lang="en-US" sz="1000" dirty="0" smtClean="0">
                <a:solidFill>
                  <a:schemeClr val="tx1"/>
                </a:solidFill>
              </a:rPr>
              <a:t>174</a:t>
            </a:r>
          </a:p>
          <a:p>
            <a:pPr algn="ctr">
              <a:defRPr/>
            </a:pPr>
            <a:r>
              <a:rPr lang="en-US" sz="1000" dirty="0" smtClean="0">
                <a:solidFill>
                  <a:schemeClr val="tx1"/>
                </a:solidFill>
              </a:rPr>
              <a:t>.59</a:t>
            </a:r>
            <a:endParaRPr lang="en-US" sz="1000" dirty="0">
              <a:solidFill>
                <a:schemeClr val="tx1"/>
              </a:solidFill>
            </a:endParaRPr>
          </a:p>
        </p:txBody>
      </p:sp>
      <p:pic>
        <p:nvPicPr>
          <p:cNvPr id="58" name="Picture 6"/>
          <p:cNvPicPr>
            <a:picLocks noChangeAspect="1"/>
          </p:cNvPicPr>
          <p:nvPr userDrawn="1"/>
        </p:nvPicPr>
        <p:blipFill>
          <a:blip r:embed="rId11"/>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userDrawn="1"/>
        </p:nvPicPr>
        <p:blipFill rotWithShape="1">
          <a:blip r:embed="rId12"/>
          <a:srcRect l="3193" r="3193"/>
          <a:stretch/>
        </p:blipFill>
        <p:spPr bwMode="auto">
          <a:xfrm>
            <a:off x="7158038" y="5285203"/>
            <a:ext cx="1595437" cy="1482725"/>
          </a:xfrm>
          <a:prstGeom prst="rect">
            <a:avLst/>
          </a:prstGeom>
          <a:noFill/>
          <a:ln w="9525">
            <a:noFill/>
            <a:miter lim="800000"/>
            <a:headEnd/>
            <a:tailEnd/>
          </a:ln>
        </p:spPr>
      </p:pic>
      <p:pic>
        <p:nvPicPr>
          <p:cNvPr id="39" name="Picture 3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7006" y="5570953"/>
            <a:ext cx="1197513" cy="907785"/>
          </a:xfrm>
          <a:prstGeom prst="rect">
            <a:avLst/>
          </a:prstGeom>
        </p:spPr>
      </p:pic>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dt="0"/>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5ACBF0"/>
          </p15:clr>
        </p15:guide>
        <p15:guide id="2" pos="460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7">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8"/>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t>File Name</a:t>
            </a:r>
            <a:endParaRPr lang="en-US" dirty="0"/>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9"/>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 id="2147484301" r:id="rId24"/>
    <p:sldLayoutId id="2147484302" r:id="rId25"/>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userDrawn="1">
          <p15:clr>
            <a:srgbClr val="5ACBF0"/>
          </p15:clr>
        </p15:guide>
        <p15:guide id="2" pos="5472"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ater.weather.gov/ahps2/inundation/index.php?gage=gtnd2"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endParaRPr lang="en-US" dirty="0" smtClean="0"/>
          </a:p>
          <a:p>
            <a:endParaRPr lang="en-US" dirty="0"/>
          </a:p>
        </p:txBody>
      </p:sp>
      <p:sp>
        <p:nvSpPr>
          <p:cNvPr id="2" name="Title 1"/>
          <p:cNvSpPr>
            <a:spLocks noGrp="1"/>
          </p:cNvSpPr>
          <p:nvPr>
            <p:ph type="title"/>
          </p:nvPr>
        </p:nvSpPr>
        <p:spPr>
          <a:xfrm>
            <a:off x="457199" y="419100"/>
            <a:ext cx="7206343" cy="2552700"/>
          </a:xfrm>
        </p:spPr>
        <p:txBody>
          <a:bodyPr>
            <a:normAutofit fontScale="90000"/>
          </a:bodyPr>
          <a:lstStyle/>
          <a:p>
            <a:r>
              <a:rPr lang="en-US" dirty="0" smtClean="0"/>
              <a:t>Planning Assistance to states and floodplain management services programs</a:t>
            </a:r>
            <a:br>
              <a:rPr lang="en-US" dirty="0" smtClean="0"/>
            </a:br>
            <a:r>
              <a:rPr lang="en-US" dirty="0"/>
              <a:t/>
            </a:r>
            <a:br>
              <a:rPr lang="en-US" dirty="0"/>
            </a:br>
            <a:r>
              <a:rPr lang="en-US" dirty="0"/>
              <a:t/>
            </a:r>
            <a:br>
              <a:rPr lang="en-US" dirty="0"/>
            </a:br>
            <a:endParaRPr lang="en-US" dirty="0"/>
          </a:p>
        </p:txBody>
      </p:sp>
      <p:sp>
        <p:nvSpPr>
          <p:cNvPr id="14339" name="Slide Number Placeholder 4"/>
          <p:cNvSpPr>
            <a:spLocks noGrp="1"/>
          </p:cNvSpPr>
          <p:nvPr>
            <p:ph type="sldNum" sz="quarter" idx="10"/>
          </p:nvPr>
        </p:nvSpPr>
        <p:spPr/>
        <p:txBody>
          <a:bodyPr/>
          <a:lstStyle/>
          <a:p>
            <a:fld id="{744B3473-5193-4AC1-9169-6977ADF2DCFC}"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File Name</a:t>
            </a:r>
            <a:endParaRPr lang="en-US" dirty="0"/>
          </a:p>
        </p:txBody>
      </p:sp>
      <p:sp>
        <p:nvSpPr>
          <p:cNvPr id="4" name="Rectangle 3"/>
          <p:cNvSpPr/>
          <p:nvPr/>
        </p:nvSpPr>
        <p:spPr>
          <a:xfrm>
            <a:off x="529771" y="3421439"/>
            <a:ext cx="4572000" cy="1200329"/>
          </a:xfrm>
          <a:prstGeom prst="rect">
            <a:avLst/>
          </a:prstGeom>
        </p:spPr>
        <p:txBody>
          <a:bodyPr>
            <a:spAutoFit/>
          </a:bodyPr>
          <a:lstStyle/>
          <a:p>
            <a:r>
              <a:rPr lang="en-US" dirty="0" smtClean="0"/>
              <a:t>Beverly A. Hayes</a:t>
            </a:r>
            <a:r>
              <a:rPr lang="en-US" dirty="0"/>
              <a:t/>
            </a:r>
            <a:br>
              <a:rPr lang="en-US" dirty="0"/>
            </a:br>
            <a:r>
              <a:rPr lang="en-US" dirty="0" smtClean="0"/>
              <a:t>Program Manager</a:t>
            </a:r>
            <a:r>
              <a:rPr lang="en-US" dirty="0"/>
              <a:t/>
            </a:r>
            <a:br>
              <a:rPr lang="en-US" dirty="0"/>
            </a:br>
            <a:r>
              <a:rPr lang="en-US" dirty="0" smtClean="0"/>
              <a:t>10 October 2018</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Flood plain management services (FPMS)</a:t>
            </a:r>
            <a:endParaRPr lang="en-US" dirty="0"/>
          </a:p>
        </p:txBody>
      </p:sp>
      <p:sp>
        <p:nvSpPr>
          <p:cNvPr id="3" name="Content Placeholder 2"/>
          <p:cNvSpPr>
            <a:spLocks noGrp="1"/>
          </p:cNvSpPr>
          <p:nvPr>
            <p:ph idx="1"/>
          </p:nvPr>
        </p:nvSpPr>
        <p:spPr>
          <a:xfrm>
            <a:off x="304800" y="1142093"/>
            <a:ext cx="8382000" cy="5382077"/>
          </a:xfrm>
        </p:spPr>
        <p:txBody>
          <a:bodyPr>
            <a:noAutofit/>
          </a:bodyPr>
          <a:lstStyle/>
          <a:p>
            <a:endParaRPr lang="en-US" sz="1100" dirty="0" smtClean="0"/>
          </a:p>
          <a:p>
            <a:r>
              <a:rPr lang="en-US" sz="1100" b="1" dirty="0" smtClean="0"/>
              <a:t>Funding/Cost-Sharing</a:t>
            </a:r>
            <a:endParaRPr lang="en-US" sz="1100" b="1" dirty="0"/>
          </a:p>
          <a:p>
            <a:pPr lvl="1"/>
            <a:r>
              <a:rPr lang="en-US" sz="1100" dirty="0" smtClean="0"/>
              <a:t>Without charge to state, regional and local governments, subject to program funding limits</a:t>
            </a:r>
          </a:p>
          <a:p>
            <a:pPr lvl="2"/>
            <a:r>
              <a:rPr lang="en-US" sz="1100" dirty="0" smtClean="0"/>
              <a:t>Available to Federal agencies and private sector entities on a cost recovery basis</a:t>
            </a:r>
          </a:p>
          <a:p>
            <a:pPr lvl="1"/>
            <a:r>
              <a:rPr lang="en-US" sz="1100" dirty="0" smtClean="0"/>
              <a:t>Can utilize voluntary contributions to expand the scope of services</a:t>
            </a:r>
          </a:p>
          <a:p>
            <a:pPr lvl="2"/>
            <a:r>
              <a:rPr lang="en-US" sz="1100" dirty="0" smtClean="0"/>
              <a:t>Agreement required</a:t>
            </a:r>
          </a:p>
          <a:p>
            <a:pPr lvl="1"/>
            <a:endParaRPr lang="en-US" sz="1100" dirty="0"/>
          </a:p>
          <a:p>
            <a:r>
              <a:rPr lang="en-US" sz="1100" b="1" dirty="0" smtClean="0"/>
              <a:t>Caveats</a:t>
            </a:r>
          </a:p>
          <a:p>
            <a:pPr lvl="1">
              <a:defRPr/>
            </a:pPr>
            <a:r>
              <a:rPr lang="en-US" sz="1100" dirty="0"/>
              <a:t>Implementation is the responsibility of the non-federal </a:t>
            </a:r>
            <a:r>
              <a:rPr lang="en-US" sz="1100" dirty="0" smtClean="0"/>
              <a:t>interest</a:t>
            </a:r>
            <a:endParaRPr lang="en-US" sz="1100" dirty="0"/>
          </a:p>
          <a:p>
            <a:pPr lvl="1">
              <a:defRPr/>
            </a:pPr>
            <a:r>
              <a:rPr lang="en-US" altLang="en-US" sz="1100" dirty="0" smtClean="0"/>
              <a:t>Excludes detailed and extensive </a:t>
            </a:r>
            <a:r>
              <a:rPr lang="en-US" altLang="en-US" sz="1100" dirty="0"/>
              <a:t>planning, design and economic </a:t>
            </a:r>
            <a:r>
              <a:rPr lang="en-US" altLang="en-US" sz="1100" dirty="0" smtClean="0"/>
              <a:t>analysis, and mapping</a:t>
            </a:r>
          </a:p>
          <a:p>
            <a:pPr lvl="1">
              <a:defRPr/>
            </a:pPr>
            <a:r>
              <a:rPr lang="en-US" altLang="en-US" sz="1100" dirty="0" smtClean="0"/>
              <a:t>Subject to requests of the non-federal interest</a:t>
            </a:r>
            <a:endParaRPr lang="en-US" altLang="en-US" sz="1100" dirty="0"/>
          </a:p>
          <a:p>
            <a:endParaRPr lang="en-US" sz="1100" b="1" dirty="0"/>
          </a:p>
          <a:p>
            <a:endParaRPr lang="en-US" sz="1100" dirty="0" smtClean="0"/>
          </a:p>
          <a:p>
            <a:r>
              <a:rPr lang="en-US" sz="1100" b="1" dirty="0"/>
              <a:t>How to Get Started</a:t>
            </a:r>
            <a:r>
              <a:rPr lang="en-US" sz="1100" b="1" dirty="0" smtClean="0"/>
              <a:t>?</a:t>
            </a:r>
            <a:endParaRPr lang="en-US" sz="1100" b="1" dirty="0"/>
          </a:p>
          <a:p>
            <a:pPr lvl="1"/>
            <a:r>
              <a:rPr lang="en-US" sz="1100" dirty="0"/>
              <a:t>Contact the </a:t>
            </a:r>
            <a:r>
              <a:rPr lang="en-US" sz="1100" dirty="0" smtClean="0"/>
              <a:t>USACE District or Division FPMS Program Manager</a:t>
            </a:r>
            <a:endParaRPr lang="en-US" sz="1100" dirty="0">
              <a:solidFill>
                <a:srgbClr val="FF0000"/>
              </a:solidFill>
            </a:endParaRPr>
          </a:p>
          <a:p>
            <a:pPr marL="228600" lvl="1" indent="0">
              <a:buNone/>
            </a:pPr>
            <a:endParaRPr lang="en-US" sz="1100" dirty="0" smtClean="0">
              <a:solidFill>
                <a:schemeClr val="tx1"/>
              </a:solidFill>
            </a:endParaRPr>
          </a:p>
          <a:p>
            <a:endParaRPr lang="en-US" sz="1100" dirty="0" smtClean="0"/>
          </a:p>
        </p:txBody>
      </p:sp>
      <p:sp>
        <p:nvSpPr>
          <p:cNvPr id="19459" name="Slide Number Placeholder 3"/>
          <p:cNvSpPr>
            <a:spLocks noGrp="1"/>
          </p:cNvSpPr>
          <p:nvPr>
            <p:ph type="sldNum" sz="quarter" idx="11"/>
          </p:nvPr>
        </p:nvSpPr>
        <p:spPr/>
        <p:txBody>
          <a:bodyPr/>
          <a:lstStyle/>
          <a:p>
            <a:fld id="{8D7596A5-0C63-46B1-8C74-339B5B3294A6}" type="slidenum">
              <a:rPr lang="en-US" smtClean="0"/>
              <a:pPr/>
              <a:t>10</a:t>
            </a:fld>
            <a:endParaRPr lang="en-US"/>
          </a:p>
        </p:txBody>
      </p:sp>
    </p:spTree>
    <p:extLst>
      <p:ext uri="{BB962C8B-B14F-4D97-AF65-F5344CB8AC3E}">
        <p14:creationId xmlns:p14="http://schemas.microsoft.com/office/powerpoint/2010/main" val="281493463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600" dirty="0" smtClean="0"/>
              <a:t>FPMS - Ellicott City, Maryland</a:t>
            </a:r>
            <a:br>
              <a:rPr lang="en-US" sz="2600" dirty="0" smtClean="0"/>
            </a:br>
            <a:r>
              <a:rPr lang="en-US" sz="2600" dirty="0" smtClean="0"/>
              <a:t>Non-Structural Flood Proofing</a:t>
            </a:r>
            <a:endParaRPr lang="en-US" sz="2600" dirty="0"/>
          </a:p>
        </p:txBody>
      </p:sp>
      <p:sp>
        <p:nvSpPr>
          <p:cNvPr id="4" name="Content Placeholder 3"/>
          <p:cNvSpPr>
            <a:spLocks noGrp="1"/>
          </p:cNvSpPr>
          <p:nvPr>
            <p:ph sz="half" idx="1"/>
          </p:nvPr>
        </p:nvSpPr>
        <p:spPr/>
        <p:txBody>
          <a:bodyPr/>
          <a:lstStyle/>
          <a:p>
            <a:endParaRPr lang="en-US"/>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11</a:t>
            </a:fld>
            <a:endParaRPr lang="en-US" dirty="0"/>
          </a:p>
        </p:txBody>
      </p:sp>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39907" y="3493173"/>
            <a:ext cx="4038600" cy="2151816"/>
          </a:xfrm>
          <a:prstGeom prst="rect">
            <a:avLst/>
          </a:prstGeom>
          <a:ln w="19050">
            <a:solidFill>
              <a:schemeClr val="tx1"/>
            </a:solidFill>
          </a:ln>
        </p:spPr>
      </p:pic>
      <p:sp>
        <p:nvSpPr>
          <p:cNvPr id="8" name="TextBox 7"/>
          <p:cNvSpPr txBox="1"/>
          <p:nvPr/>
        </p:nvSpPr>
        <p:spPr>
          <a:xfrm>
            <a:off x="961209" y="5687118"/>
            <a:ext cx="1691754" cy="584775"/>
          </a:xfrm>
          <a:prstGeom prst="rect">
            <a:avLst/>
          </a:prstGeom>
          <a:noFill/>
        </p:spPr>
        <p:txBody>
          <a:bodyPr wrap="square" rtlCol="0">
            <a:spAutoFit/>
          </a:bodyPr>
          <a:lstStyle/>
          <a:p>
            <a:pPr algn="ctr"/>
            <a:r>
              <a:rPr lang="en-US" sz="1600" i="1" dirty="0" smtClean="0"/>
              <a:t>Bollards Behind </a:t>
            </a:r>
            <a:r>
              <a:rPr lang="en-US" sz="1600" i="1" dirty="0"/>
              <a:t>P</a:t>
            </a:r>
            <a:r>
              <a:rPr lang="en-US" sz="1600" i="1" dirty="0" smtClean="0"/>
              <a:t>orch</a:t>
            </a:r>
            <a:endParaRPr lang="en-US" sz="1600" i="1" dirty="0"/>
          </a:p>
        </p:txBody>
      </p:sp>
      <p:sp>
        <p:nvSpPr>
          <p:cNvPr id="9" name="Right Arrow 8"/>
          <p:cNvSpPr/>
          <p:nvPr/>
        </p:nvSpPr>
        <p:spPr>
          <a:xfrm rot="16200000">
            <a:off x="1175342" y="5425886"/>
            <a:ext cx="232218" cy="152400"/>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Rectangle 9"/>
          <p:cNvSpPr/>
          <p:nvPr/>
        </p:nvSpPr>
        <p:spPr>
          <a:xfrm>
            <a:off x="3653651" y="5241041"/>
            <a:ext cx="192499" cy="257029"/>
          </a:xfrm>
          <a:prstGeom prst="rect">
            <a:avLst/>
          </a:prstGeom>
          <a:solidFill>
            <a:schemeClr val="tx1">
              <a:lumMod val="50000"/>
              <a:lumOff val="50000"/>
              <a:alpha val="89000"/>
            </a:schemeClr>
          </a:solidFill>
          <a:ln w="15875">
            <a:solidFill>
              <a:sysClr val="windowText" lastClr="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3182606" y="5705421"/>
            <a:ext cx="1508880" cy="338554"/>
          </a:xfrm>
          <a:prstGeom prst="rect">
            <a:avLst/>
          </a:prstGeom>
          <a:noFill/>
        </p:spPr>
        <p:txBody>
          <a:bodyPr wrap="square" rtlCol="0">
            <a:spAutoFit/>
          </a:bodyPr>
          <a:lstStyle/>
          <a:p>
            <a:r>
              <a:rPr lang="en-US" sz="1600" i="1" dirty="0" smtClean="0"/>
              <a:t>Flood Door</a:t>
            </a:r>
            <a:endParaRPr lang="en-US" sz="1600" i="1" dirty="0"/>
          </a:p>
        </p:txBody>
      </p:sp>
      <p:sp>
        <p:nvSpPr>
          <p:cNvPr id="13" name="Right Arrow 12"/>
          <p:cNvSpPr/>
          <p:nvPr/>
        </p:nvSpPr>
        <p:spPr>
          <a:xfrm rot="16200000">
            <a:off x="2266898" y="5452680"/>
            <a:ext cx="232218" cy="152400"/>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4" name="Right Arrow 13"/>
          <p:cNvSpPr/>
          <p:nvPr/>
        </p:nvSpPr>
        <p:spPr>
          <a:xfrm rot="16200000">
            <a:off x="3660513" y="5526140"/>
            <a:ext cx="232218" cy="152400"/>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037" y="1293756"/>
            <a:ext cx="4071506" cy="2064601"/>
          </a:xfrm>
          <a:prstGeom prst="rect">
            <a:avLst/>
          </a:prstGeom>
          <a:solidFill>
            <a:schemeClr val="tx1"/>
          </a:solidFill>
          <a:ln w="19050">
            <a:solidFill>
              <a:schemeClr val="tx1"/>
            </a:solidFill>
          </a:ln>
          <a:effectLst/>
        </p:spPr>
      </p:pic>
      <p:sp>
        <p:nvSpPr>
          <p:cNvPr id="16" name="Right Arrow 15"/>
          <p:cNvSpPr/>
          <p:nvPr/>
        </p:nvSpPr>
        <p:spPr>
          <a:xfrm rot="12714287">
            <a:off x="2832625" y="2942733"/>
            <a:ext cx="375350" cy="172282"/>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ight Arrow 16"/>
          <p:cNvSpPr/>
          <p:nvPr/>
        </p:nvSpPr>
        <p:spPr>
          <a:xfrm rot="7266077">
            <a:off x="1984511" y="2295499"/>
            <a:ext cx="487194" cy="142662"/>
          </a:xfrm>
          <a:prstGeom prst="rightArrow">
            <a:avLst/>
          </a:prstGeom>
          <a:solidFill>
            <a:srgbClr val="FF00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2242914" y="1820336"/>
            <a:ext cx="1770345" cy="584775"/>
          </a:xfrm>
          <a:prstGeom prst="rect">
            <a:avLst/>
          </a:prstGeom>
          <a:noFill/>
        </p:spPr>
        <p:txBody>
          <a:bodyPr wrap="square" rtlCol="0">
            <a:spAutoFit/>
          </a:bodyPr>
          <a:lstStyle/>
          <a:p>
            <a:r>
              <a:rPr lang="en-US" sz="1600" i="1" dirty="0" smtClean="0">
                <a:solidFill>
                  <a:srgbClr val="FFFFFF"/>
                </a:solidFill>
              </a:rPr>
              <a:t>Structural Window</a:t>
            </a:r>
            <a:endParaRPr lang="en-US" sz="1600" i="1" dirty="0">
              <a:solidFill>
                <a:srgbClr val="FFFFFF"/>
              </a:solidFill>
            </a:endParaRPr>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smtClean="0">
                <a:solidFill>
                  <a:schemeClr val="tx2"/>
                </a:solidFill>
              </a:rPr>
              <a:t>Stoplog Panels </a:t>
            </a:r>
            <a:endParaRPr lang="en-US" sz="1600" i="1" dirty="0">
              <a:solidFill>
                <a:schemeClr val="tx2"/>
              </a:solidFill>
            </a:endParaRPr>
          </a:p>
        </p:txBody>
      </p:sp>
      <p:sp>
        <p:nvSpPr>
          <p:cNvPr id="22" name="Rectangle 21"/>
          <p:cNvSpPr/>
          <p:nvPr/>
        </p:nvSpPr>
        <p:spPr>
          <a:xfrm>
            <a:off x="4646520" y="1081088"/>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1"/>
          <p:cNvSpPr>
            <a:spLocks noGrp="1"/>
          </p:cNvSpPr>
          <p:nvPr/>
        </p:nvSpPr>
        <p:spPr bwMode="auto">
          <a:xfrm>
            <a:off x="4706858" y="1156429"/>
            <a:ext cx="4107656" cy="5115464"/>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dirty="0" smtClean="0"/>
              <a:t>Partner: Ellicott City, MD</a:t>
            </a:r>
          </a:p>
          <a:p>
            <a:pPr marL="0" indent="0">
              <a:buNone/>
            </a:pPr>
            <a:endParaRPr lang="en-US" sz="1400" dirty="0" smtClean="0"/>
          </a:p>
          <a:p>
            <a:pPr marL="0" indent="0">
              <a:buNone/>
            </a:pPr>
            <a:r>
              <a:rPr lang="en-US" sz="1400" dirty="0" smtClean="0"/>
              <a:t>After significant flooding in Ellicott City, MD, in July 2016 and from Tropical Storm Lee in 2011, USACE partnered with Howard County, MD, to explore non-structural flood proofing solutions.  The assessment included:</a:t>
            </a:r>
          </a:p>
          <a:p>
            <a:pPr marL="0" indent="0">
              <a:buNone/>
            </a:pPr>
            <a:endParaRPr lang="en-US" sz="1400" dirty="0" smtClean="0"/>
          </a:p>
          <a:p>
            <a:pPr marL="573088" lvl="1" indent="-339725">
              <a:buFont typeface="Wingdings" panose="05000000000000000000" pitchFamily="2" charset="2"/>
              <a:buChar char="§"/>
              <a:tabLst>
                <a:tab pos="574675" algn="l"/>
              </a:tabLst>
            </a:pPr>
            <a:r>
              <a:rPr lang="en-US" sz="1400" dirty="0"/>
              <a:t>Data collection and building surveys</a:t>
            </a:r>
          </a:p>
          <a:p>
            <a:pPr marL="573088" lvl="1" indent="-339725">
              <a:buFont typeface="Wingdings" panose="05000000000000000000" pitchFamily="2" charset="2"/>
              <a:buChar char="§"/>
              <a:tabLst>
                <a:tab pos="574675" algn="l"/>
              </a:tabLst>
            </a:pPr>
            <a:r>
              <a:rPr lang="en-US" sz="1400" dirty="0"/>
              <a:t>Flood proofing assessment</a:t>
            </a:r>
          </a:p>
          <a:p>
            <a:pPr marL="573088" lvl="1" indent="-339725">
              <a:spcAft>
                <a:spcPts val="600"/>
              </a:spcAft>
              <a:buFont typeface="Wingdings" panose="05000000000000000000" pitchFamily="2" charset="2"/>
              <a:buChar char="§"/>
              <a:tabLst>
                <a:tab pos="574675" algn="l"/>
              </a:tabLst>
            </a:pPr>
            <a:r>
              <a:rPr lang="en-US" sz="1400" dirty="0"/>
              <a:t>Preliminary economic analysis</a:t>
            </a:r>
          </a:p>
          <a:p>
            <a:pPr marL="573088" lvl="1" indent="-339725">
              <a:spcAft>
                <a:spcPts val="600"/>
              </a:spcAft>
              <a:buFont typeface="Wingdings" panose="05000000000000000000" pitchFamily="2" charset="2"/>
              <a:buChar char="§"/>
              <a:tabLst>
                <a:tab pos="574675" algn="l"/>
              </a:tabLst>
            </a:pPr>
            <a:r>
              <a:rPr lang="en-US" sz="1400" dirty="0"/>
              <a:t>Nonstructural flood proofing measures recommendations and concept </a:t>
            </a:r>
            <a:r>
              <a:rPr lang="en-US" sz="1400" dirty="0" smtClean="0"/>
              <a:t>sheets with artistic renderings and historic preservation considerations</a:t>
            </a:r>
            <a:endParaRPr lang="en-US" sz="1400" dirty="0"/>
          </a:p>
          <a:p>
            <a:pPr marL="573088" lvl="1" indent="-339725">
              <a:spcAft>
                <a:spcPts val="600"/>
              </a:spcAft>
              <a:buFont typeface="Wingdings" panose="05000000000000000000" pitchFamily="2" charset="2"/>
              <a:buChar char="§"/>
              <a:tabLst>
                <a:tab pos="574675" algn="l"/>
              </a:tabLst>
            </a:pPr>
            <a:r>
              <a:rPr lang="en-US" sz="1400" dirty="0" smtClean="0"/>
              <a:t>Public outreach and public meetings</a:t>
            </a:r>
          </a:p>
          <a:p>
            <a:pPr marL="0" lvl="1" indent="0">
              <a:buNone/>
              <a:tabLst>
                <a:tab pos="574675" algn="l"/>
              </a:tabLst>
            </a:pPr>
            <a:endParaRPr lang="en-US" sz="1400" dirty="0" smtClean="0"/>
          </a:p>
          <a:p>
            <a:pPr marL="0" lvl="1" indent="0">
              <a:buNone/>
              <a:tabLst>
                <a:tab pos="574675" algn="l"/>
              </a:tabLst>
            </a:pPr>
            <a:r>
              <a:rPr lang="en-US" sz="1400" dirty="0" smtClean="0"/>
              <a:t>Total project costs: $154K</a:t>
            </a:r>
          </a:p>
          <a:p>
            <a:pPr marL="0" lvl="1" indent="0">
              <a:buNone/>
              <a:tabLst>
                <a:tab pos="574675" algn="l"/>
              </a:tabLst>
            </a:pPr>
            <a:r>
              <a:rPr lang="en-US" sz="1400" dirty="0" smtClean="0"/>
              <a:t>Federal funding: $</a:t>
            </a:r>
            <a:r>
              <a:rPr lang="en-US" sz="1400" dirty="0"/>
              <a:t>4</a:t>
            </a:r>
            <a:r>
              <a:rPr lang="en-US" sz="1400" dirty="0" smtClean="0"/>
              <a:t>K</a:t>
            </a:r>
          </a:p>
          <a:p>
            <a:pPr marL="0" lvl="1" indent="0">
              <a:buNone/>
              <a:tabLst>
                <a:tab pos="574675" algn="l"/>
              </a:tabLst>
            </a:pPr>
            <a:r>
              <a:rPr lang="en-US" sz="1400" dirty="0" smtClean="0"/>
              <a:t>Non-Federal funding: $150K</a:t>
            </a:r>
          </a:p>
        </p:txBody>
      </p:sp>
    </p:spTree>
    <p:extLst>
      <p:ext uri="{BB962C8B-B14F-4D97-AF65-F5344CB8AC3E}">
        <p14:creationId xmlns:p14="http://schemas.microsoft.com/office/powerpoint/2010/main" val="123146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600" dirty="0" smtClean="0"/>
              <a:t>FPMS – Tyrone borough, pa</a:t>
            </a:r>
            <a:br>
              <a:rPr lang="en-US" sz="2600" dirty="0" smtClean="0"/>
            </a:br>
            <a:r>
              <a:rPr lang="en-US" sz="2600" dirty="0" smtClean="0"/>
              <a:t>flood risk assessment</a:t>
            </a:r>
            <a:endParaRPr lang="en-US" sz="2600" dirty="0"/>
          </a:p>
        </p:txBody>
      </p:sp>
      <p:sp>
        <p:nvSpPr>
          <p:cNvPr id="4" name="Content Placeholder 3"/>
          <p:cNvSpPr>
            <a:spLocks noGrp="1"/>
          </p:cNvSpPr>
          <p:nvPr>
            <p:ph sz="half" idx="1"/>
          </p:nvPr>
        </p:nvSpPr>
        <p:spPr>
          <a:xfrm>
            <a:off x="950793" y="7011663"/>
            <a:ext cx="2025074" cy="1549956"/>
          </a:xfrm>
        </p:spPr>
        <p:txBody>
          <a:bodyPr/>
          <a:lstStyle/>
          <a:p>
            <a:endParaRPr lang="en-US"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12</a:t>
            </a:fld>
            <a:endParaRPr lang="en-US" dirty="0"/>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smtClean="0">
                <a:solidFill>
                  <a:schemeClr val="tx2"/>
                </a:solidFill>
              </a:rPr>
              <a:t>Stoplog Panels </a:t>
            </a:r>
            <a:endParaRPr lang="en-US" sz="1600" i="1" dirty="0">
              <a:solidFill>
                <a:schemeClr val="tx2"/>
              </a:solidFill>
            </a:endParaRPr>
          </a:p>
        </p:txBody>
      </p:sp>
      <p:sp>
        <p:nvSpPr>
          <p:cNvPr id="22" name="Rectangle 21"/>
          <p:cNvSpPr/>
          <p:nvPr/>
        </p:nvSpPr>
        <p:spPr>
          <a:xfrm>
            <a:off x="4646520" y="1081088"/>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1"/>
          <p:cNvSpPr>
            <a:spLocks noGrp="1"/>
          </p:cNvSpPr>
          <p:nvPr/>
        </p:nvSpPr>
        <p:spPr bwMode="auto">
          <a:xfrm>
            <a:off x="4706858" y="1156429"/>
            <a:ext cx="4107656" cy="5115464"/>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dirty="0" smtClean="0"/>
              <a:t>Partner: Borough of Tyrone, Pennsylvania</a:t>
            </a:r>
          </a:p>
          <a:p>
            <a:pPr marL="0" indent="0">
              <a:buNone/>
            </a:pPr>
            <a:endParaRPr lang="en-US" sz="1400" dirty="0" smtClean="0"/>
          </a:p>
          <a:p>
            <a:pPr marL="0" indent="0">
              <a:buNone/>
            </a:pPr>
            <a:r>
              <a:rPr lang="en-US" sz="1400" dirty="0" smtClean="0"/>
              <a:t>The Borough of Tyrone, Blair County, PA, has a lengthy history of severe flooding from the Little Juniata River and Bald Eagle Creek as well as </a:t>
            </a:r>
            <a:r>
              <a:rPr lang="en-US" sz="1400" dirty="0" err="1" smtClean="0"/>
              <a:t>stormwater</a:t>
            </a:r>
            <a:r>
              <a:rPr lang="en-US" sz="1400" dirty="0"/>
              <a:t> </a:t>
            </a:r>
            <a:r>
              <a:rPr lang="en-US" sz="1400" dirty="0" smtClean="0"/>
              <a:t>related flooding that has caused property and roadway damages. To assist </a:t>
            </a:r>
            <a:r>
              <a:rPr lang="en-US" sz="1400" dirty="0"/>
              <a:t>the Borough in flood risk management and decision </a:t>
            </a:r>
            <a:r>
              <a:rPr lang="en-US" sz="1400" dirty="0" smtClean="0"/>
              <a:t>making, USACE:</a:t>
            </a:r>
          </a:p>
          <a:p>
            <a:pPr marL="0" indent="0">
              <a:buNone/>
            </a:pPr>
            <a:endParaRPr lang="en-US" sz="1400" dirty="0"/>
          </a:p>
          <a:p>
            <a:r>
              <a:rPr lang="en-US" sz="1400" dirty="0" smtClean="0"/>
              <a:t>Completed hydraulic and hydrologic, and </a:t>
            </a:r>
            <a:r>
              <a:rPr lang="en-US" sz="1400" dirty="0" err="1" smtClean="0"/>
              <a:t>stormwater</a:t>
            </a:r>
            <a:r>
              <a:rPr lang="en-US" sz="1400" dirty="0" smtClean="0"/>
              <a:t> modeling </a:t>
            </a:r>
          </a:p>
          <a:p>
            <a:r>
              <a:rPr lang="en-US" sz="1400" dirty="0" smtClean="0"/>
              <a:t>Developed conceptual alternatives to address riverine and </a:t>
            </a:r>
            <a:r>
              <a:rPr lang="en-US" sz="1400" dirty="0" err="1" smtClean="0"/>
              <a:t>stormwater</a:t>
            </a:r>
            <a:r>
              <a:rPr lang="en-US" sz="1400" dirty="0" smtClean="0"/>
              <a:t> flooding  In addition, Conducted building surveys </a:t>
            </a:r>
          </a:p>
          <a:p>
            <a:r>
              <a:rPr lang="en-US" sz="1400" dirty="0" smtClean="0"/>
              <a:t>Developed a database for the building information</a:t>
            </a:r>
          </a:p>
          <a:p>
            <a:pPr marL="0" indent="0">
              <a:buNone/>
            </a:pPr>
            <a:endParaRPr lang="en-US" sz="1400" dirty="0"/>
          </a:p>
          <a:p>
            <a:pPr marL="0" lvl="1" indent="0">
              <a:buNone/>
              <a:tabLst>
                <a:tab pos="574675" algn="l"/>
              </a:tabLst>
            </a:pPr>
            <a:r>
              <a:rPr lang="en-US" sz="1400" dirty="0" smtClean="0"/>
              <a:t>Total project costs: $200K</a:t>
            </a:r>
          </a:p>
          <a:p>
            <a:pPr marL="0" lvl="1" indent="0">
              <a:buNone/>
              <a:tabLst>
                <a:tab pos="574675" algn="l"/>
              </a:tabLst>
            </a:pPr>
            <a:r>
              <a:rPr lang="en-US" sz="1400" dirty="0" smtClean="0"/>
              <a:t>Federal funding: $150K</a:t>
            </a:r>
          </a:p>
          <a:p>
            <a:pPr marL="0" lvl="1" indent="0">
              <a:buNone/>
              <a:tabLst>
                <a:tab pos="574675" algn="l"/>
              </a:tabLst>
            </a:pPr>
            <a:r>
              <a:rPr lang="en-US" sz="1400" dirty="0" smtClean="0"/>
              <a:t>Non-Federal funding: $50K</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27126"/>
            <a:ext cx="3672152" cy="266164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1"/>
          <p:cNvPicPr>
            <a:picLocks noChangeAspect="1" noChangeArrowheads="1"/>
          </p:cNvPicPr>
          <p:nvPr/>
        </p:nvPicPr>
        <p:blipFill>
          <a:blip r:embed="rId4">
            <a:extLst>
              <a:ext uri="{28A0092B-C50C-407E-A947-70E740481C1C}">
                <a14:useLocalDpi xmlns:a14="http://schemas.microsoft.com/office/drawing/2010/main" val="0"/>
              </a:ext>
            </a:extLst>
          </a:blip>
          <a:srcRect l="26697" t="11519" r="3099" b="6400"/>
          <a:stretch>
            <a:fillRect/>
          </a:stretch>
        </p:blipFill>
        <p:spPr bwMode="auto">
          <a:xfrm>
            <a:off x="679773" y="3855953"/>
            <a:ext cx="3816027" cy="278704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75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INTERAGENCY </a:t>
            </a:r>
            <a:r>
              <a:rPr lang="en-US" dirty="0" err="1" smtClean="0"/>
              <a:t>NONSTRuCUTURAL</a:t>
            </a:r>
            <a:r>
              <a:rPr lang="en-US" dirty="0" smtClean="0"/>
              <a:t> FLOOD RISK MANAGEMENT</a:t>
            </a:r>
            <a:endParaRPr lang="en-US" dirty="0"/>
          </a:p>
        </p:txBody>
      </p:sp>
      <p:sp>
        <p:nvSpPr>
          <p:cNvPr id="3" name="Content Placeholder 2"/>
          <p:cNvSpPr>
            <a:spLocks noGrp="1"/>
          </p:cNvSpPr>
          <p:nvPr>
            <p:ph idx="1"/>
          </p:nvPr>
        </p:nvSpPr>
        <p:spPr>
          <a:xfrm>
            <a:off x="304800" y="1142094"/>
            <a:ext cx="8382000" cy="5141260"/>
          </a:xfrm>
        </p:spPr>
        <p:txBody>
          <a:bodyPr>
            <a:normAutofit/>
          </a:bodyPr>
          <a:lstStyle/>
          <a:p>
            <a:r>
              <a:rPr lang="en-US" sz="1050" b="1" dirty="0" smtClean="0"/>
              <a:t>Objective: </a:t>
            </a:r>
            <a:r>
              <a:rPr lang="en-US" sz="1050" dirty="0" smtClean="0"/>
              <a:t>Cooperative efforts that reduce </a:t>
            </a:r>
            <a:r>
              <a:rPr lang="en-US" sz="1050" dirty="0"/>
              <a:t>human exposure or vulnerability to a flood hazard </a:t>
            </a:r>
            <a:r>
              <a:rPr lang="en-US" sz="1050" dirty="0" smtClean="0"/>
              <a:t>by managing consequences, with an emphasis on natural </a:t>
            </a:r>
            <a:r>
              <a:rPr lang="en-US" sz="1050" dirty="0"/>
              <a:t>and nature-based </a:t>
            </a:r>
            <a:r>
              <a:rPr lang="en-US" sz="1050" dirty="0" smtClean="0"/>
              <a:t>approaches</a:t>
            </a:r>
            <a:endParaRPr lang="en-US" sz="1050" dirty="0" smtClean="0">
              <a:solidFill>
                <a:srgbClr val="FF0000"/>
              </a:solidFill>
            </a:endParaRPr>
          </a:p>
          <a:p>
            <a:endParaRPr lang="en-US" sz="1050" b="1" dirty="0">
              <a:solidFill>
                <a:srgbClr val="FF0000"/>
              </a:solidFill>
            </a:endParaRPr>
          </a:p>
          <a:p>
            <a:r>
              <a:rPr lang="en-US" sz="1050" b="1" dirty="0" smtClean="0">
                <a:solidFill>
                  <a:schemeClr val="tx1"/>
                </a:solidFill>
              </a:rPr>
              <a:t>Authority – </a:t>
            </a:r>
            <a:r>
              <a:rPr lang="en-US" sz="1050" dirty="0" smtClean="0">
                <a:solidFill>
                  <a:schemeClr val="tx1"/>
                </a:solidFill>
              </a:rPr>
              <a:t>Section 206 of the Flood Control Act of 1960</a:t>
            </a:r>
          </a:p>
          <a:p>
            <a:endParaRPr lang="en-US" sz="1050" dirty="0">
              <a:solidFill>
                <a:schemeClr val="tx1"/>
              </a:solidFill>
            </a:endParaRPr>
          </a:p>
          <a:p>
            <a:r>
              <a:rPr lang="en-US" sz="1050" b="1" dirty="0">
                <a:solidFill>
                  <a:schemeClr val="tx1"/>
                </a:solidFill>
              </a:rPr>
              <a:t>Who can </a:t>
            </a:r>
            <a:r>
              <a:rPr lang="en-US" sz="1050" b="1" dirty="0" smtClean="0">
                <a:solidFill>
                  <a:schemeClr val="tx1"/>
                </a:solidFill>
              </a:rPr>
              <a:t>participate – </a:t>
            </a:r>
            <a:r>
              <a:rPr lang="en-US" sz="1050" dirty="0" smtClean="0"/>
              <a:t>Tribes; Federal</a:t>
            </a:r>
            <a:r>
              <a:rPr lang="en-US" sz="1050" dirty="0"/>
              <a:t>, </a:t>
            </a:r>
            <a:r>
              <a:rPr lang="en-US" sz="1050" dirty="0" smtClean="0"/>
              <a:t>State and Local governments and agencies; </a:t>
            </a:r>
            <a:r>
              <a:rPr lang="en-US" sz="1050" dirty="0"/>
              <a:t>and/or ongoing teams and task forces</a:t>
            </a:r>
            <a:endParaRPr lang="en-US" sz="1050" dirty="0" smtClean="0">
              <a:solidFill>
                <a:schemeClr val="tx1"/>
              </a:solidFill>
            </a:endParaRPr>
          </a:p>
          <a:p>
            <a:endParaRPr lang="en-US" sz="1050" dirty="0" smtClean="0"/>
          </a:p>
          <a:p>
            <a:r>
              <a:rPr lang="en-US" sz="1050" b="1" dirty="0" smtClean="0"/>
              <a:t>Types </a:t>
            </a:r>
            <a:r>
              <a:rPr lang="en-US" sz="1050" b="1" dirty="0"/>
              <a:t>of </a:t>
            </a:r>
            <a:r>
              <a:rPr lang="en-US" sz="1050" b="1" dirty="0" smtClean="0"/>
              <a:t>Efforts – </a:t>
            </a:r>
            <a:r>
              <a:rPr lang="en-US" sz="1050" dirty="0" smtClean="0"/>
              <a:t>Modeling, table top exercises, evacuation planning, flood warning systems, flood </a:t>
            </a:r>
            <a:r>
              <a:rPr lang="en-US" sz="1050" dirty="0"/>
              <a:t>inundation tools and mapping, risk communication, flood risk assessments, mitigation planning, </a:t>
            </a:r>
            <a:r>
              <a:rPr lang="en-US" sz="1050" dirty="0" smtClean="0"/>
              <a:t>etc.</a:t>
            </a:r>
            <a:endParaRPr lang="en-US" sz="650" dirty="0" smtClean="0"/>
          </a:p>
          <a:p>
            <a:endParaRPr lang="en-US" sz="1050" dirty="0" smtClean="0"/>
          </a:p>
          <a:p>
            <a:r>
              <a:rPr lang="en-US" sz="1050" b="1" dirty="0" smtClean="0"/>
              <a:t>Funding/Cost-Sharing</a:t>
            </a:r>
            <a:endParaRPr lang="en-US" sz="1050" b="1" dirty="0"/>
          </a:p>
          <a:p>
            <a:pPr lvl="1"/>
            <a:r>
              <a:rPr lang="en-US" sz="1050" dirty="0" smtClean="0"/>
              <a:t>Without charge, subject to program funding limits</a:t>
            </a:r>
          </a:p>
          <a:p>
            <a:pPr lvl="1"/>
            <a:r>
              <a:rPr lang="en-US" sz="1050" dirty="0" smtClean="0"/>
              <a:t>Proposals accepted annually, and funded </a:t>
            </a:r>
            <a:endParaRPr lang="en-US" sz="1050" dirty="0"/>
          </a:p>
          <a:p>
            <a:endParaRPr lang="en-US" sz="1050" b="1" dirty="0" smtClean="0"/>
          </a:p>
          <a:p>
            <a:r>
              <a:rPr lang="en-US" sz="1050" b="1" dirty="0" smtClean="0"/>
              <a:t>Caveats</a:t>
            </a:r>
            <a:endParaRPr lang="en-US" sz="1050" dirty="0"/>
          </a:p>
          <a:p>
            <a:pPr lvl="1"/>
            <a:r>
              <a:rPr lang="en-US" sz="1200" dirty="0"/>
              <a:t>&lt;/= $100,000</a:t>
            </a:r>
          </a:p>
          <a:p>
            <a:pPr lvl="1"/>
            <a:r>
              <a:rPr lang="en-US" sz="1200" dirty="0"/>
              <a:t>Interagency, including at least 2 governmental agencies</a:t>
            </a:r>
          </a:p>
          <a:p>
            <a:pPr lvl="1"/>
            <a:r>
              <a:rPr lang="en-US" sz="1200" dirty="0"/>
              <a:t>Achieve flood risk management benefits that could not be achieved by any one party alone</a:t>
            </a:r>
          </a:p>
          <a:p>
            <a:pPr lvl="1"/>
            <a:r>
              <a:rPr lang="en-US" sz="1200" dirty="0"/>
              <a:t>Nonstructural approaches focus</a:t>
            </a:r>
          </a:p>
          <a:p>
            <a:endParaRPr lang="en-US" sz="1050" dirty="0" smtClean="0"/>
          </a:p>
          <a:p>
            <a:r>
              <a:rPr lang="en-US" sz="1050" b="1" dirty="0"/>
              <a:t>How to Get Started</a:t>
            </a:r>
            <a:r>
              <a:rPr lang="en-US" sz="1050" b="1" dirty="0" smtClean="0"/>
              <a:t>?</a:t>
            </a:r>
            <a:endParaRPr lang="en-US" sz="1050" b="1" dirty="0"/>
          </a:p>
          <a:p>
            <a:pPr lvl="1"/>
            <a:r>
              <a:rPr lang="en-US" sz="1050" dirty="0"/>
              <a:t>Contact the </a:t>
            </a:r>
            <a:r>
              <a:rPr lang="en-US" sz="1050" dirty="0" smtClean="0"/>
              <a:t>District or Division FPMS Program Manager</a:t>
            </a:r>
            <a:endParaRPr lang="en-US" sz="1050" dirty="0">
              <a:solidFill>
                <a:srgbClr val="FF0000"/>
              </a:solidFill>
            </a:endParaRPr>
          </a:p>
          <a:p>
            <a:pPr marL="228600" lvl="1" indent="0">
              <a:buNone/>
            </a:pPr>
            <a:endParaRPr lang="en-US" sz="1050" dirty="0" smtClean="0">
              <a:solidFill>
                <a:schemeClr val="tx1"/>
              </a:solidFill>
            </a:endParaRPr>
          </a:p>
          <a:p>
            <a:endParaRPr lang="en-US" sz="1050" dirty="0" smtClean="0"/>
          </a:p>
        </p:txBody>
      </p:sp>
      <p:sp>
        <p:nvSpPr>
          <p:cNvPr id="19459" name="Slide Number Placeholder 3"/>
          <p:cNvSpPr>
            <a:spLocks noGrp="1"/>
          </p:cNvSpPr>
          <p:nvPr>
            <p:ph type="sldNum" sz="quarter" idx="11"/>
          </p:nvPr>
        </p:nvSpPr>
        <p:spPr/>
        <p:txBody>
          <a:bodyPr/>
          <a:lstStyle/>
          <a:p>
            <a:fld id="{8D7596A5-0C63-46B1-8C74-339B5B3294A6}" type="slidenum">
              <a:rPr lang="en-US" smtClean="0"/>
              <a:pPr/>
              <a:t>13</a:t>
            </a:fld>
            <a:endParaRPr lang="en-US"/>
          </a:p>
        </p:txBody>
      </p:sp>
    </p:spTree>
    <p:extLst>
      <p:ext uri="{BB962C8B-B14F-4D97-AF65-F5344CB8AC3E}">
        <p14:creationId xmlns:p14="http://schemas.microsoft.com/office/powerpoint/2010/main" val="234883604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000" dirty="0" smtClean="0"/>
              <a:t>INTERAGENCY NONSTRUCTURAL  – non-structural</a:t>
            </a:r>
            <a:br>
              <a:rPr lang="en-US" sz="2000" dirty="0" smtClean="0"/>
            </a:br>
            <a:r>
              <a:rPr lang="en-US" sz="2000" dirty="0" smtClean="0"/>
              <a:t>flood proofing workshops in Pa and md</a:t>
            </a:r>
            <a:endParaRPr lang="en-US" sz="2000" dirty="0"/>
          </a:p>
        </p:txBody>
      </p:sp>
      <p:sp>
        <p:nvSpPr>
          <p:cNvPr id="4" name="Content Placeholder 3"/>
          <p:cNvSpPr>
            <a:spLocks noGrp="1"/>
          </p:cNvSpPr>
          <p:nvPr>
            <p:ph sz="half" idx="1"/>
          </p:nvPr>
        </p:nvSpPr>
        <p:spPr>
          <a:xfrm>
            <a:off x="950793" y="7011663"/>
            <a:ext cx="2025074" cy="1549956"/>
          </a:xfrm>
        </p:spPr>
        <p:txBody>
          <a:bodyPr/>
          <a:lstStyle/>
          <a:p>
            <a:endParaRPr lang="en-US"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14</a:t>
            </a:fld>
            <a:endParaRPr lang="en-US" dirty="0"/>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smtClean="0">
                <a:solidFill>
                  <a:schemeClr val="tx2"/>
                </a:solidFill>
              </a:rPr>
              <a:t>Stoplog Panels </a:t>
            </a:r>
            <a:endParaRPr lang="en-US" sz="1600" i="1" dirty="0">
              <a:solidFill>
                <a:schemeClr val="tx2"/>
              </a:solidFill>
            </a:endParaRPr>
          </a:p>
        </p:txBody>
      </p:sp>
      <p:sp>
        <p:nvSpPr>
          <p:cNvPr id="22" name="Rectangle 21"/>
          <p:cNvSpPr/>
          <p:nvPr/>
        </p:nvSpPr>
        <p:spPr>
          <a:xfrm>
            <a:off x="4149306" y="1081089"/>
            <a:ext cx="4739209" cy="4687810"/>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1"/>
          <p:cNvSpPr>
            <a:spLocks noGrp="1"/>
          </p:cNvSpPr>
          <p:nvPr/>
        </p:nvSpPr>
        <p:spPr bwMode="auto">
          <a:xfrm>
            <a:off x="4218317" y="1156429"/>
            <a:ext cx="4596197" cy="4493522"/>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200" dirty="0" smtClean="0"/>
              <a:t>PA Silver Jackets Partners: USACE, FEMA, PA Emergency Management Agency, PA Dept of Environment Protection, PA Dept of Community and Economic Development, PA Historic and Museum Commission</a:t>
            </a:r>
          </a:p>
          <a:p>
            <a:pPr marL="0" indent="0">
              <a:buNone/>
            </a:pPr>
            <a:endParaRPr lang="en-US" sz="1200" dirty="0" smtClean="0"/>
          </a:p>
          <a:p>
            <a:pPr marL="0" indent="0">
              <a:buNone/>
            </a:pPr>
            <a:r>
              <a:rPr lang="en-US" sz="1200" dirty="0" smtClean="0"/>
              <a:t>MD Silver Jackets Partners: USACE, FEMA, MD Dept of Environment, MD Emergency Management Agency, MD State Highway Administration, MD Historic Trust, MD Dept of Natural Resources, and Eastern Shore Land Conservancy</a:t>
            </a:r>
          </a:p>
          <a:p>
            <a:pPr marL="0" indent="0">
              <a:buNone/>
            </a:pPr>
            <a:endParaRPr lang="en-US" sz="1200" dirty="0" smtClean="0"/>
          </a:p>
          <a:p>
            <a:pPr marL="0" indent="0">
              <a:buNone/>
            </a:pPr>
            <a:r>
              <a:rPr lang="en-US" sz="1200" dirty="0" smtClean="0"/>
              <a:t>Through the PA and MD SJ teams, a series of non-structural flood proofing workshops were held in PA and MD.  The workshops were help for local officials and the public to provide information on various types of federal and state programs available to assist communities and individuals with non-structural solutions to manage flood risk.</a:t>
            </a:r>
          </a:p>
          <a:p>
            <a:pPr marL="0" indent="0">
              <a:buNone/>
            </a:pPr>
            <a:endParaRPr lang="en-US" sz="1200" dirty="0" smtClean="0"/>
          </a:p>
          <a:p>
            <a:pPr marL="0" indent="0">
              <a:buNone/>
            </a:pPr>
            <a:r>
              <a:rPr lang="en-US" sz="1200" dirty="0" smtClean="0"/>
              <a:t>PA Workshops - $32.2K USACE &amp; $25K work in-kind</a:t>
            </a:r>
          </a:p>
          <a:p>
            <a:pPr marL="0" lvl="1" indent="0">
              <a:buNone/>
              <a:tabLst>
                <a:tab pos="574675" algn="l"/>
              </a:tabLst>
            </a:pPr>
            <a:r>
              <a:rPr lang="en-US" sz="1200" dirty="0" smtClean="0"/>
              <a:t>MD Workshops - $42K USACE &amp; $35K work in-kind</a:t>
            </a:r>
          </a:p>
        </p:txBody>
      </p:sp>
      <p:pic>
        <p:nvPicPr>
          <p:cNvPr id="6" name="Picture 5"/>
          <p:cNvPicPr>
            <a:picLocks noChangeAspect="1"/>
          </p:cNvPicPr>
          <p:nvPr/>
        </p:nvPicPr>
        <p:blipFill rotWithShape="1">
          <a:blip r:embed="rId3"/>
          <a:srcRect l="6792" t="5774" r="56887" b="8189"/>
          <a:stretch/>
        </p:blipFill>
        <p:spPr>
          <a:xfrm>
            <a:off x="482062" y="1081088"/>
            <a:ext cx="3321170" cy="2458528"/>
          </a:xfrm>
          <a:prstGeom prst="rect">
            <a:avLst/>
          </a:prstGeom>
        </p:spPr>
      </p:pic>
      <p:pic>
        <p:nvPicPr>
          <p:cNvPr id="7" name="Picture 6"/>
          <p:cNvPicPr>
            <a:picLocks noChangeAspect="1"/>
          </p:cNvPicPr>
          <p:nvPr/>
        </p:nvPicPr>
        <p:blipFill rotWithShape="1">
          <a:blip r:embed="rId4"/>
          <a:srcRect l="66038" t="16038" r="4340" b="21773"/>
          <a:stretch/>
        </p:blipFill>
        <p:spPr>
          <a:xfrm>
            <a:off x="304800" y="3668400"/>
            <a:ext cx="3728628" cy="2446170"/>
          </a:xfrm>
          <a:prstGeom prst="rect">
            <a:avLst/>
          </a:prstGeom>
        </p:spPr>
      </p:pic>
    </p:spTree>
    <p:extLst>
      <p:ext uri="{BB962C8B-B14F-4D97-AF65-F5344CB8AC3E}">
        <p14:creationId xmlns:p14="http://schemas.microsoft.com/office/powerpoint/2010/main" val="138939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600" dirty="0" smtClean="0"/>
              <a:t>INTERAGENCY NONSTRUCTURAL – Potomac river Flood inundation mapping</a:t>
            </a:r>
            <a:endParaRPr lang="en-US" sz="2600" dirty="0"/>
          </a:p>
        </p:txBody>
      </p:sp>
      <p:sp>
        <p:nvSpPr>
          <p:cNvPr id="4" name="Content Placeholder 3"/>
          <p:cNvSpPr>
            <a:spLocks noGrp="1"/>
          </p:cNvSpPr>
          <p:nvPr>
            <p:ph sz="half" idx="1"/>
          </p:nvPr>
        </p:nvSpPr>
        <p:spPr>
          <a:xfrm>
            <a:off x="950793" y="7011663"/>
            <a:ext cx="2025074" cy="1549956"/>
          </a:xfrm>
        </p:spPr>
        <p:txBody>
          <a:bodyPr/>
          <a:lstStyle/>
          <a:p>
            <a:endParaRPr lang="en-US"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15</a:t>
            </a:fld>
            <a:endParaRPr lang="en-US" dirty="0"/>
          </a:p>
        </p:txBody>
      </p:sp>
      <p:sp>
        <p:nvSpPr>
          <p:cNvPr id="19" name="TextBox 18"/>
          <p:cNvSpPr txBox="1"/>
          <p:nvPr/>
        </p:nvSpPr>
        <p:spPr>
          <a:xfrm>
            <a:off x="3030471" y="3050019"/>
            <a:ext cx="2438400" cy="338554"/>
          </a:xfrm>
          <a:prstGeom prst="rect">
            <a:avLst/>
          </a:prstGeom>
          <a:noFill/>
        </p:spPr>
        <p:txBody>
          <a:bodyPr wrap="square" rtlCol="0">
            <a:spAutoFit/>
          </a:bodyPr>
          <a:lstStyle/>
          <a:p>
            <a:r>
              <a:rPr lang="en-US" sz="1600" i="1" dirty="0" smtClean="0">
                <a:solidFill>
                  <a:schemeClr val="tx2"/>
                </a:solidFill>
              </a:rPr>
              <a:t>Stoplog Panels </a:t>
            </a:r>
            <a:endParaRPr lang="en-US" sz="1600" i="1" dirty="0">
              <a:solidFill>
                <a:schemeClr val="tx2"/>
              </a:solidFill>
            </a:endParaRPr>
          </a:p>
        </p:txBody>
      </p:sp>
      <p:sp>
        <p:nvSpPr>
          <p:cNvPr id="22" name="Rectangle 21"/>
          <p:cNvSpPr/>
          <p:nvPr/>
        </p:nvSpPr>
        <p:spPr>
          <a:xfrm>
            <a:off x="4646520" y="1081088"/>
            <a:ext cx="4241995" cy="4850063"/>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1"/>
          <p:cNvSpPr>
            <a:spLocks noGrp="1"/>
          </p:cNvSpPr>
          <p:nvPr/>
        </p:nvSpPr>
        <p:spPr bwMode="auto">
          <a:xfrm>
            <a:off x="4706858" y="1156429"/>
            <a:ext cx="4107656" cy="4686810"/>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200" dirty="0" smtClean="0"/>
              <a:t>DC Silver Jackets Partners: USGS, NWS, FEMA, NPS, DC Department of Energy and Environment, National Capital Planning Commission</a:t>
            </a:r>
          </a:p>
          <a:p>
            <a:pPr marL="0" indent="0">
              <a:buNone/>
            </a:pPr>
            <a:endParaRPr lang="en-US" sz="1200" dirty="0" smtClean="0"/>
          </a:p>
          <a:p>
            <a:pPr marL="0" indent="0">
              <a:buNone/>
            </a:pPr>
            <a:r>
              <a:rPr lang="en-US" sz="1200" dirty="0" smtClean="0"/>
              <a:t>The DC SJ team developed a non-structural flood hazard mitigation tool, which is a stage inundation map library that depicts riverine and tidal flooding along the Potomac River and tidal flooding along the Anacostia River.  The purpose of the tool is to inform the general public, local officials, and emergency managers of risk associated with flooding along the Potomac and Anacostia Rivers. The tool is hosted on the National Weather Service map viewer:</a:t>
            </a:r>
          </a:p>
          <a:p>
            <a:pPr marL="0" indent="0">
              <a:buNone/>
            </a:pPr>
            <a:r>
              <a:rPr lang="en-US" sz="1200" dirty="0">
                <a:hlinkClick r:id="rId3"/>
              </a:rPr>
              <a:t>https://</a:t>
            </a:r>
            <a:r>
              <a:rPr lang="en-US" sz="1200" dirty="0" smtClean="0">
                <a:hlinkClick r:id="rId3"/>
              </a:rPr>
              <a:t>water.weather.gov/ahps2/inundation/index.php?gage=gtnd2</a:t>
            </a:r>
            <a:endParaRPr lang="en-US" sz="1200" dirty="0" smtClean="0"/>
          </a:p>
          <a:p>
            <a:pPr marL="0" indent="0">
              <a:buNone/>
            </a:pPr>
            <a:endParaRPr lang="en-US" sz="1200" dirty="0"/>
          </a:p>
          <a:p>
            <a:pPr marL="0" lvl="1" indent="0">
              <a:buNone/>
              <a:tabLst>
                <a:tab pos="574675" algn="l"/>
              </a:tabLst>
            </a:pPr>
            <a:r>
              <a:rPr lang="en-US" sz="1200" dirty="0" smtClean="0"/>
              <a:t>Total project costs: $300K</a:t>
            </a:r>
          </a:p>
          <a:p>
            <a:pPr marL="0" lvl="1" indent="0">
              <a:buNone/>
              <a:tabLst>
                <a:tab pos="574675" algn="l"/>
              </a:tabLst>
            </a:pPr>
            <a:r>
              <a:rPr lang="en-US" sz="1200" dirty="0" smtClean="0"/>
              <a:t>Federal funding: $100K</a:t>
            </a:r>
          </a:p>
          <a:p>
            <a:pPr marL="0" lvl="1" indent="0">
              <a:buNone/>
              <a:tabLst>
                <a:tab pos="574675" algn="l"/>
              </a:tabLst>
            </a:pPr>
            <a:r>
              <a:rPr lang="en-US" sz="1200" dirty="0" smtClean="0"/>
              <a:t>Non-Federal funding: $200K work in-kind</a:t>
            </a:r>
          </a:p>
        </p:txBody>
      </p:sp>
      <p:pic>
        <p:nvPicPr>
          <p:cNvPr id="5" name="Picture 4"/>
          <p:cNvPicPr>
            <a:picLocks noChangeAspect="1"/>
          </p:cNvPicPr>
          <p:nvPr/>
        </p:nvPicPr>
        <p:blipFill rotWithShape="1">
          <a:blip r:embed="rId4"/>
          <a:srcRect l="50094" t="7887" r="23491" b="2754"/>
          <a:stretch/>
        </p:blipFill>
        <p:spPr>
          <a:xfrm>
            <a:off x="226545" y="1337095"/>
            <a:ext cx="4345728" cy="4594056"/>
          </a:xfrm>
          <a:prstGeom prst="rect">
            <a:avLst/>
          </a:prstGeom>
        </p:spPr>
      </p:pic>
    </p:spTree>
    <p:extLst>
      <p:ext uri="{BB962C8B-B14F-4D97-AF65-F5344CB8AC3E}">
        <p14:creationId xmlns:p14="http://schemas.microsoft.com/office/powerpoint/2010/main" val="382471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200" dirty="0" smtClean="0"/>
              <a:t>Programmatic funding and innovative financing</a:t>
            </a:r>
            <a:endParaRPr lang="en-US" sz="2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58745848"/>
              </p:ext>
            </p:extLst>
          </p:nvPr>
        </p:nvGraphicFramePr>
        <p:xfrm>
          <a:off x="304800" y="1698172"/>
          <a:ext cx="8474302" cy="2598198"/>
        </p:xfrm>
        <a:graphic>
          <a:graphicData uri="http://schemas.openxmlformats.org/drawingml/2006/table">
            <a:tbl>
              <a:tblPr firstRow="1" firstCol="1" bandRow="1">
                <a:tableStyleId>{5C22544A-7EE6-4342-B048-85BDC9FD1C3A}</a:tableStyleId>
              </a:tblPr>
              <a:tblGrid>
                <a:gridCol w="2824244"/>
                <a:gridCol w="2825029"/>
                <a:gridCol w="2825029"/>
              </a:tblGrid>
              <a:tr h="567579">
                <a:tc>
                  <a:txBody>
                    <a:bodyPr/>
                    <a:lstStyle/>
                    <a:p>
                      <a:pPr marL="0" marR="0" algn="ctr">
                        <a:spcBef>
                          <a:spcPts val="0"/>
                        </a:spcBef>
                        <a:spcAft>
                          <a:spcPts val="0"/>
                        </a:spcAft>
                      </a:pPr>
                      <a:r>
                        <a:rPr lang="en-US" sz="1200" dirty="0">
                          <a:solidFill>
                            <a:schemeClr val="tx1"/>
                          </a:solidFill>
                          <a:effectLst/>
                        </a:rPr>
                        <a:t>Program Funding</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200" dirty="0">
                          <a:solidFill>
                            <a:schemeClr val="tx1"/>
                          </a:solidFill>
                          <a:effectLst/>
                        </a:rPr>
                        <a:t>Authorized Funding </a:t>
                      </a:r>
                    </a:p>
                  </a:txBody>
                  <a:tcPr marL="68580" marR="68580" marT="0" marB="0">
                    <a:noFill/>
                  </a:tcPr>
                </a:tc>
                <a:tc>
                  <a:txBody>
                    <a:bodyPr/>
                    <a:lstStyle/>
                    <a:p>
                      <a:pPr marL="0" marR="0" algn="ctr">
                        <a:spcBef>
                          <a:spcPts val="0"/>
                        </a:spcBef>
                        <a:spcAft>
                          <a:spcPts val="0"/>
                        </a:spcAft>
                      </a:pPr>
                      <a:r>
                        <a:rPr lang="en-US" sz="1200" dirty="0">
                          <a:solidFill>
                            <a:schemeClr val="tx1"/>
                          </a:solidFill>
                          <a:effectLst/>
                        </a:rPr>
                        <a:t>FY19 Appropriation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r>
              <a:tr h="567579">
                <a:tc>
                  <a:txBody>
                    <a:bodyPr/>
                    <a:lstStyle/>
                    <a:p>
                      <a:pPr marL="0" marR="0">
                        <a:spcBef>
                          <a:spcPts val="0"/>
                        </a:spcBef>
                        <a:spcAft>
                          <a:spcPts val="0"/>
                        </a:spcAft>
                      </a:pPr>
                      <a:r>
                        <a:rPr lang="en-US" sz="1200" dirty="0">
                          <a:solidFill>
                            <a:srgbClr val="0070C0"/>
                          </a:solidFill>
                          <a:effectLst/>
                        </a:rPr>
                        <a:t>Planning Assistance to States</a:t>
                      </a:r>
                      <a:endPar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200" dirty="0" smtClean="0">
                          <a:effectLst/>
                        </a:rPr>
                        <a:t>$</a:t>
                      </a:r>
                      <a:r>
                        <a:rPr lang="en-US" sz="1200" dirty="0" smtClean="0">
                          <a:effectLst/>
                        </a:rPr>
                        <a:t>45M</a:t>
                      </a:r>
                      <a:endParaRPr lang="en-US" sz="1200" dirty="0" smtClean="0">
                        <a:effectLst/>
                      </a:endParaRPr>
                    </a:p>
                    <a:p>
                      <a:pPr marL="0" marR="0" algn="ctr">
                        <a:spcBef>
                          <a:spcPts val="0"/>
                        </a:spcBef>
                        <a:spcAft>
                          <a:spcPts val="0"/>
                        </a:spcAft>
                      </a:pPr>
                      <a:r>
                        <a:rPr lang="en-US" sz="1200" dirty="0" smtClean="0">
                          <a:effectLst/>
                        </a:rPr>
                        <a:t>$</a:t>
                      </a:r>
                      <a:r>
                        <a:rPr lang="en-US" sz="1200" dirty="0">
                          <a:effectLst/>
                        </a:rPr>
                        <a:t>15M for technical assistance</a:t>
                      </a:r>
                    </a:p>
                    <a:p>
                      <a:pPr marL="0" marR="0" algn="ctr">
                        <a:spcBef>
                          <a:spcPts val="0"/>
                        </a:spcBef>
                        <a:spcAft>
                          <a:spcPts val="0"/>
                        </a:spcAft>
                      </a:pPr>
                      <a:r>
                        <a:rPr lang="en-US" sz="1200" dirty="0">
                          <a:effectLst/>
                        </a:rPr>
                        <a:t>$30M for comprehensive plans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200" dirty="0" smtClean="0">
                          <a:effectLst/>
                        </a:rPr>
                        <a:t>$9M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r>
              <a:tr h="1418948">
                <a:tc>
                  <a:txBody>
                    <a:bodyPr/>
                    <a:lstStyle/>
                    <a:p>
                      <a:pPr marL="0" marR="0">
                        <a:spcBef>
                          <a:spcPts val="0"/>
                        </a:spcBef>
                        <a:spcAft>
                          <a:spcPts val="0"/>
                        </a:spcAft>
                      </a:pPr>
                      <a:r>
                        <a:rPr lang="en-US" sz="1200" dirty="0">
                          <a:solidFill>
                            <a:srgbClr val="0070C0"/>
                          </a:solidFill>
                          <a:effectLst/>
                        </a:rPr>
                        <a:t>Floodplain Management </a:t>
                      </a:r>
                      <a:r>
                        <a:rPr lang="en-US" sz="1200" dirty="0" smtClean="0">
                          <a:solidFill>
                            <a:srgbClr val="0070C0"/>
                          </a:solidFill>
                          <a:effectLst/>
                        </a:rPr>
                        <a:t>Services</a:t>
                      </a:r>
                    </a:p>
                    <a:p>
                      <a:pPr marL="0" marR="0">
                        <a:spcBef>
                          <a:spcPts val="0"/>
                        </a:spcBef>
                        <a:spcAft>
                          <a:spcPts val="0"/>
                        </a:spcAft>
                      </a:pPr>
                      <a:endParaRPr lang="en-US" sz="1200" dirty="0" smtClean="0">
                        <a:solidFill>
                          <a:srgbClr val="0070C0"/>
                        </a:solidFill>
                        <a:effectLst/>
                      </a:endParaRPr>
                    </a:p>
                    <a:p>
                      <a:pPr marL="457200" marR="0" lvl="1">
                        <a:spcBef>
                          <a:spcPts val="0"/>
                        </a:spcBef>
                        <a:spcAft>
                          <a:spcPts val="0"/>
                        </a:spcAft>
                      </a:pPr>
                      <a:r>
                        <a:rPr lang="en-US" sz="1200" dirty="0" smtClean="0">
                          <a:solidFill>
                            <a:srgbClr val="0070C0"/>
                          </a:solidFill>
                          <a:effectLst/>
                        </a:rPr>
                        <a:t>Technical</a:t>
                      </a:r>
                      <a:r>
                        <a:rPr lang="en-US" sz="1200" baseline="0" dirty="0" smtClean="0">
                          <a:solidFill>
                            <a:srgbClr val="0070C0"/>
                          </a:solidFill>
                          <a:effectLst/>
                        </a:rPr>
                        <a:t> Services and Special Studies</a:t>
                      </a:r>
                    </a:p>
                    <a:p>
                      <a:pPr marL="457200" marR="0" lvl="1">
                        <a:spcBef>
                          <a:spcPts val="0"/>
                        </a:spcBef>
                        <a:spcAft>
                          <a:spcPts val="0"/>
                        </a:spcAft>
                      </a:pPr>
                      <a:endParaRPr lang="en-US" sz="1200" baseline="0" dirty="0" smtClean="0">
                        <a:solidFill>
                          <a:srgbClr val="0070C0"/>
                        </a:solidFill>
                        <a:effectLst/>
                      </a:endParaRPr>
                    </a:p>
                    <a:p>
                      <a:pPr marL="457200" marR="0" lvl="1">
                        <a:spcBef>
                          <a:spcPts val="0"/>
                        </a:spcBef>
                        <a:spcAft>
                          <a:spcPts val="0"/>
                        </a:spcAft>
                      </a:pPr>
                      <a:r>
                        <a:rPr lang="en-US" sz="1200" baseline="0" dirty="0" smtClean="0">
                          <a:solidFill>
                            <a:srgbClr val="0070C0"/>
                          </a:solidFill>
                          <a:effectLst/>
                        </a:rPr>
                        <a:t>Interagency Nonstructural</a:t>
                      </a:r>
                      <a:endParaRPr lang="en-US" sz="1200" dirty="0" smtClean="0">
                        <a:solidFill>
                          <a:srgbClr val="0070C0"/>
                        </a:solidFill>
                        <a:effectLst/>
                      </a:endParaRPr>
                    </a:p>
                    <a:p>
                      <a:pPr marL="0" marR="0">
                        <a:spcBef>
                          <a:spcPts val="0"/>
                        </a:spcBef>
                        <a:spcAft>
                          <a:spcPts val="0"/>
                        </a:spcAft>
                      </a:pPr>
                      <a:endParaRPr lang="en-US" sz="1200" dirty="0" smtClean="0">
                        <a:solidFill>
                          <a:srgbClr val="0070C0"/>
                        </a:solidFill>
                        <a:effectLst/>
                      </a:endParaRPr>
                    </a:p>
                    <a:p>
                      <a:pPr marL="0" marR="0">
                        <a:spcBef>
                          <a:spcPts val="0"/>
                        </a:spcBef>
                        <a:spcAft>
                          <a:spcPts val="0"/>
                        </a:spcAft>
                      </a:pPr>
                      <a:endPar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200" dirty="0">
                          <a:effectLst/>
                        </a:rPr>
                        <a:t>$50M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200" dirty="0">
                          <a:effectLst/>
                        </a:rPr>
                        <a:t>$</a:t>
                      </a:r>
                      <a:r>
                        <a:rPr lang="en-US" sz="1200" dirty="0" smtClean="0">
                          <a:effectLst/>
                        </a:rPr>
                        <a:t>17M (Total) </a:t>
                      </a:r>
                    </a:p>
                    <a:p>
                      <a:pPr marL="0" marR="0" algn="ctr">
                        <a:spcBef>
                          <a:spcPts val="0"/>
                        </a:spcBef>
                        <a:spcAft>
                          <a:spcPts val="0"/>
                        </a:spcAft>
                      </a:pP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$7M</a:t>
                      </a:r>
                    </a:p>
                    <a:p>
                      <a:pPr marL="0" marR="0" algn="ctr">
                        <a:spcBef>
                          <a:spcPts val="0"/>
                        </a:spcBef>
                        <a:spcAft>
                          <a:spcPts val="0"/>
                        </a:spcAft>
                      </a:pPr>
                      <a:endParaRPr lang="en-US" sz="1200" dirty="0" smtClean="0">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1200" dirty="0" smtClean="0">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$6.3M</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oFill/>
                  </a:tcPr>
                </a:tc>
              </a:tr>
            </a:tbl>
          </a:graphicData>
        </a:graphic>
      </p:graphicFrame>
      <p:sp>
        <p:nvSpPr>
          <p:cNvPr id="19459" name="Slide Number Placeholder 3"/>
          <p:cNvSpPr>
            <a:spLocks noGrp="1"/>
          </p:cNvSpPr>
          <p:nvPr>
            <p:ph type="sldNum" sz="quarter" idx="11"/>
          </p:nvPr>
        </p:nvSpPr>
        <p:spPr/>
        <p:txBody>
          <a:bodyPr/>
          <a:lstStyle/>
          <a:p>
            <a:fld id="{8D7596A5-0C63-46B1-8C74-339B5B3294A6}" type="slidenum">
              <a:rPr lang="en-US" smtClean="0"/>
              <a:pPr/>
              <a:t>16</a:t>
            </a:fld>
            <a:endParaRPr lang="en-US"/>
          </a:p>
        </p:txBody>
      </p:sp>
    </p:spTree>
    <p:extLst>
      <p:ext uri="{BB962C8B-B14F-4D97-AF65-F5344CB8AC3E}">
        <p14:creationId xmlns:p14="http://schemas.microsoft.com/office/powerpoint/2010/main" val="392627486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86" y="42086"/>
            <a:ext cx="8382000" cy="806451"/>
          </a:xfrm>
        </p:spPr>
        <p:txBody>
          <a:bodyPr/>
          <a:lstStyle/>
          <a:p>
            <a:pPr algn="ctr"/>
            <a:r>
              <a:rPr lang="en-US" sz="2200" dirty="0" smtClean="0"/>
              <a:t>PAS and FPMS Program Specifics</a:t>
            </a:r>
            <a:endParaRPr lang="en-US" sz="2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19013311"/>
              </p:ext>
            </p:extLst>
          </p:nvPr>
        </p:nvGraphicFramePr>
        <p:xfrm>
          <a:off x="877705" y="724619"/>
          <a:ext cx="7471227" cy="5319127"/>
        </p:xfrm>
        <a:graphic>
          <a:graphicData uri="http://schemas.openxmlformats.org/drawingml/2006/table">
            <a:tbl>
              <a:tblPr firstRow="1" firstCol="1" bandRow="1">
                <a:tableStyleId>{5C22544A-7EE6-4342-B048-85BDC9FD1C3A}</a:tableStyleId>
              </a:tblPr>
              <a:tblGrid>
                <a:gridCol w="2062397"/>
                <a:gridCol w="2704415"/>
                <a:gridCol w="2704415"/>
              </a:tblGrid>
              <a:tr h="258167">
                <a:tc>
                  <a:txBody>
                    <a:bodyPr/>
                    <a:lstStyle/>
                    <a:p>
                      <a:pPr marL="0" marR="0" algn="ctr">
                        <a:lnSpc>
                          <a:spcPct val="107000"/>
                        </a:lnSpc>
                        <a:spcBef>
                          <a:spcPts val="0"/>
                        </a:spcBef>
                        <a:spcAft>
                          <a:spcPts val="0"/>
                        </a:spcAft>
                      </a:pPr>
                      <a:r>
                        <a:rPr lang="en-US" sz="800" b="1" dirty="0">
                          <a:solidFill>
                            <a:schemeClr val="tx1"/>
                          </a:solidFill>
                          <a:effectLst/>
                        </a:rPr>
                        <a:t>PROVISIONS</a:t>
                      </a:r>
                      <a:endParaRPr lang="en-US" sz="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ctr">
                        <a:lnSpc>
                          <a:spcPct val="107000"/>
                        </a:lnSpc>
                        <a:spcBef>
                          <a:spcPts val="0"/>
                        </a:spcBef>
                        <a:spcAft>
                          <a:spcPts val="0"/>
                        </a:spcAft>
                      </a:pPr>
                      <a:r>
                        <a:rPr lang="en-US" sz="800" b="1" dirty="0">
                          <a:solidFill>
                            <a:schemeClr val="tx1"/>
                          </a:solidFill>
                          <a:effectLst/>
                        </a:rPr>
                        <a:t>PLANNING ASSISTANCE TO </a:t>
                      </a:r>
                    </a:p>
                    <a:p>
                      <a:pPr marL="0" marR="0" algn="ctr">
                        <a:lnSpc>
                          <a:spcPct val="107000"/>
                        </a:lnSpc>
                        <a:spcBef>
                          <a:spcPts val="0"/>
                        </a:spcBef>
                        <a:spcAft>
                          <a:spcPts val="0"/>
                        </a:spcAft>
                      </a:pPr>
                      <a:r>
                        <a:rPr lang="en-US" sz="800" b="1" dirty="0">
                          <a:solidFill>
                            <a:schemeClr val="tx1"/>
                          </a:solidFill>
                          <a:effectLst/>
                        </a:rPr>
                        <a:t>STATES (PAS)</a:t>
                      </a:r>
                      <a:endParaRPr lang="en-US" sz="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ctr">
                        <a:lnSpc>
                          <a:spcPct val="107000"/>
                        </a:lnSpc>
                        <a:spcBef>
                          <a:spcPts val="0"/>
                        </a:spcBef>
                        <a:spcAft>
                          <a:spcPts val="0"/>
                        </a:spcAft>
                      </a:pPr>
                      <a:r>
                        <a:rPr lang="en-US" sz="800" b="1" dirty="0">
                          <a:solidFill>
                            <a:schemeClr val="tx1"/>
                          </a:solidFill>
                          <a:effectLst/>
                        </a:rPr>
                        <a:t>FLOODPLAIN MANAGEMENT SERVICES (FPMS)</a:t>
                      </a:r>
                      <a:endParaRPr lang="en-US" sz="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r>
              <a:tr h="375507">
                <a:tc>
                  <a:txBody>
                    <a:bodyPr/>
                    <a:lstStyle/>
                    <a:p>
                      <a:pPr marL="0" marR="0">
                        <a:lnSpc>
                          <a:spcPct val="107000"/>
                        </a:lnSpc>
                        <a:spcBef>
                          <a:spcPts val="0"/>
                        </a:spcBef>
                        <a:spcAft>
                          <a:spcPts val="0"/>
                        </a:spcAft>
                      </a:pPr>
                      <a:r>
                        <a:rPr lang="en-US" sz="800" dirty="0">
                          <a:solidFill>
                            <a:srgbClr val="0070C0"/>
                          </a:solidFill>
                          <a:effectLst/>
                        </a:rPr>
                        <a:t>Congressional Authority</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rPr>
                        <a:t>Section 22, WRDA 74 (S42 </a:t>
                      </a:r>
                      <a:r>
                        <a:rPr lang="en-US" sz="800" dirty="0">
                          <a:solidFill>
                            <a:schemeClr val="tx1"/>
                          </a:solidFill>
                          <a:effectLst/>
                          <a:latin typeface="+mn-lt"/>
                        </a:rPr>
                        <a:t>USCS § </a:t>
                      </a:r>
                      <a:r>
                        <a:rPr lang="en-US" sz="800" dirty="0" smtClean="0">
                          <a:solidFill>
                            <a:schemeClr val="tx1"/>
                          </a:solidFill>
                          <a:effectLst/>
                          <a:latin typeface="+mn-lt"/>
                        </a:rPr>
                        <a:t>1962d-16); </a:t>
                      </a:r>
                      <a:r>
                        <a:rPr lang="en-US" sz="800" dirty="0">
                          <a:solidFill>
                            <a:schemeClr val="tx1"/>
                          </a:solidFill>
                          <a:effectLst/>
                          <a:latin typeface="+mn-lt"/>
                        </a:rPr>
                        <a:t>Section 2013, WRDA 07; Section 3015, WRRDA 2014</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Section 206 Flood Control Act 1960; Section 321, WRDA 1990; 33 USCS § 709a; Section 202, WRDA 1999</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333596">
                <a:tc>
                  <a:txBody>
                    <a:bodyPr/>
                    <a:lstStyle/>
                    <a:p>
                      <a:pPr marL="0" marR="0">
                        <a:lnSpc>
                          <a:spcPct val="107000"/>
                        </a:lnSpc>
                        <a:spcBef>
                          <a:spcPts val="0"/>
                        </a:spcBef>
                        <a:spcAft>
                          <a:spcPts val="0"/>
                        </a:spcAft>
                      </a:pPr>
                      <a:r>
                        <a:rPr lang="en-US" sz="800" dirty="0">
                          <a:solidFill>
                            <a:srgbClr val="0070C0"/>
                          </a:solidFill>
                          <a:effectLst/>
                        </a:rPr>
                        <a:t>HQUSACE Guidance</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Section 3015 Implementation Guidance (June </a:t>
                      </a:r>
                      <a:r>
                        <a:rPr lang="en-US" sz="800" dirty="0" smtClean="0">
                          <a:solidFill>
                            <a:schemeClr val="tx1"/>
                          </a:solidFill>
                          <a:effectLst/>
                          <a:latin typeface="+mn-lt"/>
                        </a:rPr>
                        <a:t>16);Section 1032</a:t>
                      </a:r>
                      <a:r>
                        <a:rPr lang="en-US" sz="800" baseline="0" dirty="0" smtClean="0">
                          <a:solidFill>
                            <a:schemeClr val="tx1"/>
                          </a:solidFill>
                          <a:effectLst/>
                          <a:latin typeface="+mn-lt"/>
                        </a:rPr>
                        <a:t> (Dec 14); </a:t>
                      </a:r>
                      <a:r>
                        <a:rPr lang="en-US" sz="800" dirty="0" smtClean="0">
                          <a:solidFill>
                            <a:schemeClr val="tx1"/>
                          </a:solidFill>
                          <a:effectLst/>
                          <a:latin typeface="+mn-lt"/>
                        </a:rPr>
                        <a:t> ER</a:t>
                      </a:r>
                      <a:r>
                        <a:rPr lang="en-US" sz="800" baseline="0" dirty="0" smtClean="0">
                          <a:solidFill>
                            <a:schemeClr val="tx1"/>
                          </a:solidFill>
                          <a:effectLst/>
                          <a:latin typeface="+mn-lt"/>
                        </a:rPr>
                        <a:t> </a:t>
                      </a:r>
                      <a:r>
                        <a:rPr lang="en-US" sz="800" dirty="0" smtClean="0">
                          <a:solidFill>
                            <a:schemeClr val="tx1"/>
                          </a:solidFill>
                          <a:effectLst/>
                          <a:latin typeface="+mn-lt"/>
                        </a:rPr>
                        <a:t>1105-2-100</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a:solidFill>
                            <a:schemeClr val="tx1"/>
                          </a:solidFill>
                          <a:effectLst/>
                          <a:latin typeface="+mn-lt"/>
                        </a:rPr>
                        <a:t>Section 202 Implementation Guidance (Feb 2000); ER 1105-2-100</a:t>
                      </a:r>
                      <a:endParaRPr lang="en-US" sz="80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672853">
                <a:tc>
                  <a:txBody>
                    <a:bodyPr/>
                    <a:lstStyle/>
                    <a:p>
                      <a:pPr marL="0" marR="0">
                        <a:lnSpc>
                          <a:spcPct val="107000"/>
                        </a:lnSpc>
                        <a:spcBef>
                          <a:spcPts val="0"/>
                        </a:spcBef>
                        <a:spcAft>
                          <a:spcPts val="0"/>
                        </a:spcAft>
                      </a:pPr>
                      <a:r>
                        <a:rPr lang="en-US" sz="800" dirty="0" smtClean="0">
                          <a:solidFill>
                            <a:srgbClr val="0070C0"/>
                          </a:solidFill>
                          <a:effectLst/>
                          <a:latin typeface="+mn-lt"/>
                          <a:ea typeface="+mn-ea"/>
                          <a:cs typeface="+mn-cs"/>
                        </a:rPr>
                        <a:t>Appropriations</a:t>
                      </a:r>
                      <a:r>
                        <a:rPr lang="en-US" sz="800" baseline="0" dirty="0" smtClean="0">
                          <a:solidFill>
                            <a:srgbClr val="0070C0"/>
                          </a:solidFill>
                          <a:effectLst/>
                          <a:latin typeface="+mn-lt"/>
                          <a:ea typeface="+mn-ea"/>
                          <a:cs typeface="+mn-cs"/>
                        </a:rPr>
                        <a:t> Limit</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indent="0" algn="l">
                        <a:lnSpc>
                          <a:spcPct val="107000"/>
                        </a:lnSpc>
                        <a:spcBef>
                          <a:spcPts val="0"/>
                        </a:spcBef>
                        <a:spcAft>
                          <a:spcPts val="0"/>
                        </a:spcAft>
                        <a:buNone/>
                      </a:pPr>
                      <a:r>
                        <a:rPr lang="en-US" sz="800" dirty="0" smtClean="0">
                          <a:solidFill>
                            <a:schemeClr val="tx1"/>
                          </a:solidFill>
                          <a:effectLst/>
                          <a:latin typeface="+mn-lt"/>
                        </a:rPr>
                        <a:t>(1)</a:t>
                      </a:r>
                      <a:r>
                        <a:rPr lang="en-US" sz="800" baseline="0" dirty="0" smtClean="0">
                          <a:solidFill>
                            <a:schemeClr val="tx1"/>
                          </a:solidFill>
                          <a:effectLst/>
                          <a:latin typeface="+mn-lt"/>
                        </a:rPr>
                        <a:t> </a:t>
                      </a:r>
                      <a:r>
                        <a:rPr lang="en-US" sz="800" dirty="0" smtClean="0">
                          <a:solidFill>
                            <a:schemeClr val="tx1"/>
                          </a:solidFill>
                          <a:effectLst/>
                          <a:latin typeface="+mn-lt"/>
                        </a:rPr>
                        <a:t>$30M/year </a:t>
                      </a:r>
                      <a:r>
                        <a:rPr lang="en-US" sz="800" dirty="0">
                          <a:solidFill>
                            <a:schemeClr val="tx1"/>
                          </a:solidFill>
                          <a:effectLst/>
                          <a:latin typeface="+mn-lt"/>
                        </a:rPr>
                        <a:t>for comprehensive </a:t>
                      </a:r>
                      <a:r>
                        <a:rPr lang="en-US" sz="800" dirty="0" smtClean="0">
                          <a:solidFill>
                            <a:schemeClr val="tx1"/>
                          </a:solidFill>
                          <a:effectLst/>
                          <a:latin typeface="+mn-lt"/>
                        </a:rPr>
                        <a:t>plans</a:t>
                      </a:r>
                    </a:p>
                    <a:p>
                      <a:pPr marL="0" marR="0" indent="0" algn="l">
                        <a:lnSpc>
                          <a:spcPct val="107000"/>
                        </a:lnSpc>
                        <a:spcBef>
                          <a:spcPts val="0"/>
                        </a:spcBef>
                        <a:spcAft>
                          <a:spcPts val="0"/>
                        </a:spcAft>
                        <a:buNone/>
                      </a:pPr>
                      <a:r>
                        <a:rPr lang="en-US" sz="800" dirty="0" smtClean="0">
                          <a:solidFill>
                            <a:schemeClr val="tx1"/>
                          </a:solidFill>
                          <a:effectLst/>
                          <a:latin typeface="+mn-lt"/>
                        </a:rPr>
                        <a:t> (</a:t>
                      </a:r>
                      <a:r>
                        <a:rPr lang="en-US" sz="800" dirty="0">
                          <a:solidFill>
                            <a:schemeClr val="tx1"/>
                          </a:solidFill>
                          <a:effectLst/>
                          <a:latin typeface="+mn-lt"/>
                        </a:rPr>
                        <a:t>2) $15M/year for Technical </a:t>
                      </a:r>
                      <a:r>
                        <a:rPr lang="en-US" sz="800" dirty="0" smtClean="0">
                          <a:solidFill>
                            <a:schemeClr val="tx1"/>
                          </a:solidFill>
                          <a:effectLst/>
                          <a:latin typeface="+mn-lt"/>
                        </a:rPr>
                        <a:t>Assistance</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solidFill>
                            <a:schemeClr val="tx1"/>
                          </a:solidFill>
                          <a:effectLst/>
                          <a:latin typeface="+mn-lt"/>
                        </a:rPr>
                        <a:t>(3)</a:t>
                      </a:r>
                      <a:r>
                        <a:rPr lang="en-US" sz="800" baseline="0" dirty="0" smtClean="0">
                          <a:solidFill>
                            <a:schemeClr val="tx1"/>
                          </a:solidFill>
                          <a:effectLst/>
                          <a:latin typeface="+mn-lt"/>
                        </a:rPr>
                        <a:t> N</a:t>
                      </a:r>
                      <a:r>
                        <a:rPr lang="en-US" sz="800" dirty="0" smtClean="0">
                          <a:solidFill>
                            <a:schemeClr val="tx1"/>
                          </a:solidFill>
                          <a:effectLst/>
                          <a:latin typeface="+mn-lt"/>
                        </a:rPr>
                        <a:t>ot to exceed $5M</a:t>
                      </a:r>
                      <a:r>
                        <a:rPr lang="en-US" sz="800" baseline="0" dirty="0" smtClean="0">
                          <a:solidFill>
                            <a:schemeClr val="tx1"/>
                          </a:solidFill>
                          <a:effectLst/>
                          <a:latin typeface="+mn-lt"/>
                        </a:rPr>
                        <a:t> per </a:t>
                      </a:r>
                      <a:r>
                        <a:rPr lang="en-US" sz="800" dirty="0" smtClean="0">
                          <a:solidFill>
                            <a:schemeClr val="tx1"/>
                          </a:solidFill>
                          <a:effectLst/>
                          <a:latin typeface="+mn-lt"/>
                        </a:rPr>
                        <a:t>State</a:t>
                      </a:r>
                      <a:r>
                        <a:rPr lang="en-US" sz="800" baseline="0" dirty="0" smtClean="0">
                          <a:solidFill>
                            <a:schemeClr val="tx1"/>
                          </a:solidFill>
                          <a:effectLst/>
                          <a:latin typeface="+mn-lt"/>
                        </a:rPr>
                        <a:t> per </a:t>
                      </a:r>
                      <a:r>
                        <a:rPr lang="en-US" sz="800" dirty="0" smtClean="0">
                          <a:solidFill>
                            <a:schemeClr val="tx1"/>
                          </a:solidFill>
                          <a:effectLst/>
                          <a:latin typeface="+mn-lt"/>
                        </a:rPr>
                        <a:t>year</a:t>
                      </a:r>
                    </a:p>
                    <a:p>
                      <a:pPr marL="0" marR="0" indent="0" algn="l">
                        <a:lnSpc>
                          <a:spcPct val="107000"/>
                        </a:lnSpc>
                        <a:spcBef>
                          <a:spcPts val="0"/>
                        </a:spcBef>
                        <a:spcAft>
                          <a:spcPts val="0"/>
                        </a:spcAft>
                        <a:buNone/>
                      </a:pP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a:solidFill>
                            <a:schemeClr val="tx1"/>
                          </a:solidFill>
                          <a:effectLst/>
                          <a:latin typeface="+mn-lt"/>
                        </a:rPr>
                        <a:t>$50M/year</a:t>
                      </a:r>
                      <a:endParaRPr lang="en-US" sz="80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132403">
                <a:tc>
                  <a:txBody>
                    <a:bodyPr/>
                    <a:lstStyle/>
                    <a:p>
                      <a:pPr marL="0" marR="0">
                        <a:lnSpc>
                          <a:spcPct val="107000"/>
                        </a:lnSpc>
                        <a:spcBef>
                          <a:spcPts val="0"/>
                        </a:spcBef>
                        <a:spcAft>
                          <a:spcPts val="0"/>
                        </a:spcAft>
                      </a:pPr>
                      <a:r>
                        <a:rPr lang="en-US" sz="800" dirty="0">
                          <a:solidFill>
                            <a:srgbClr val="0070C0"/>
                          </a:solidFill>
                          <a:effectLst/>
                        </a:rPr>
                        <a:t>Per Project Limit</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rPr>
                        <a:t>None Congressionally mandated</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rPr>
                        <a:t>None Congressionally mandated</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559767">
                <a:tc>
                  <a:txBody>
                    <a:bodyPr/>
                    <a:lstStyle/>
                    <a:p>
                      <a:pPr marL="0" marR="0">
                        <a:lnSpc>
                          <a:spcPct val="107000"/>
                        </a:lnSpc>
                        <a:spcBef>
                          <a:spcPts val="0"/>
                        </a:spcBef>
                        <a:spcAft>
                          <a:spcPts val="0"/>
                        </a:spcAft>
                      </a:pPr>
                      <a:r>
                        <a:rPr lang="en-US" sz="800" dirty="0">
                          <a:solidFill>
                            <a:srgbClr val="0070C0"/>
                          </a:solidFill>
                          <a:effectLst/>
                        </a:rPr>
                        <a:t>Project Type</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Hydrologic, economic and environmental data and analyses; comprehensive water resource plans</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Data and analyses </a:t>
                      </a:r>
                      <a:r>
                        <a:rPr lang="en-US" sz="800" dirty="0" smtClean="0">
                          <a:solidFill>
                            <a:schemeClr val="tx1"/>
                          </a:solidFill>
                          <a:effectLst/>
                          <a:latin typeface="+mn-lt"/>
                        </a:rPr>
                        <a:t>for floodplains, </a:t>
                      </a:r>
                      <a:r>
                        <a:rPr lang="en-US" sz="800" dirty="0">
                          <a:solidFill>
                            <a:schemeClr val="tx1"/>
                          </a:solidFill>
                          <a:effectLst/>
                          <a:latin typeface="+mn-lt"/>
                        </a:rPr>
                        <a:t>flooding (hazard identification, prevention, </a:t>
                      </a:r>
                      <a:r>
                        <a:rPr lang="en-US" sz="800" dirty="0" smtClean="0">
                          <a:solidFill>
                            <a:schemeClr val="tx1"/>
                          </a:solidFill>
                          <a:effectLst/>
                          <a:latin typeface="+mn-lt"/>
                        </a:rPr>
                        <a:t>etc.) </a:t>
                      </a:r>
                      <a:r>
                        <a:rPr lang="en-US" sz="800" dirty="0">
                          <a:solidFill>
                            <a:schemeClr val="tx1"/>
                          </a:solidFill>
                          <a:effectLst/>
                          <a:latin typeface="+mn-lt"/>
                        </a:rPr>
                        <a:t>and flood </a:t>
                      </a:r>
                      <a:r>
                        <a:rPr lang="en-US" sz="800" dirty="0" smtClean="0">
                          <a:solidFill>
                            <a:schemeClr val="tx1"/>
                          </a:solidFill>
                          <a:effectLst/>
                          <a:latin typeface="+mn-lt"/>
                        </a:rPr>
                        <a:t>risks; </a:t>
                      </a:r>
                      <a:r>
                        <a:rPr lang="en-US" sz="800" dirty="0">
                          <a:solidFill>
                            <a:schemeClr val="tx1"/>
                          </a:solidFill>
                          <a:effectLst/>
                          <a:latin typeface="+mn-lt"/>
                        </a:rPr>
                        <a:t>advice to federal agencies and local interests</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785938">
                <a:tc>
                  <a:txBody>
                    <a:bodyPr/>
                    <a:lstStyle/>
                    <a:p>
                      <a:pPr marL="0" marR="0">
                        <a:lnSpc>
                          <a:spcPct val="107000"/>
                        </a:lnSpc>
                        <a:spcBef>
                          <a:spcPts val="0"/>
                        </a:spcBef>
                        <a:spcAft>
                          <a:spcPts val="0"/>
                        </a:spcAft>
                      </a:pPr>
                      <a:r>
                        <a:rPr lang="en-US" sz="800" dirty="0">
                          <a:solidFill>
                            <a:srgbClr val="0070C0"/>
                          </a:solidFill>
                          <a:effectLst/>
                        </a:rPr>
                        <a:t>Cost-Share (Fed/non-Fed)</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228600" marR="0" indent="-228600" algn="l">
                        <a:lnSpc>
                          <a:spcPct val="107000"/>
                        </a:lnSpc>
                        <a:spcBef>
                          <a:spcPts val="0"/>
                        </a:spcBef>
                        <a:spcAft>
                          <a:spcPts val="0"/>
                        </a:spcAft>
                        <a:buAutoNum type="arabicParenBoth"/>
                      </a:pPr>
                      <a:r>
                        <a:rPr lang="en-US" sz="800" dirty="0" smtClean="0">
                          <a:solidFill>
                            <a:schemeClr val="tx1"/>
                          </a:solidFill>
                          <a:effectLst/>
                          <a:latin typeface="+mn-lt"/>
                        </a:rPr>
                        <a:t>50%/50%</a:t>
                      </a:r>
                    </a:p>
                    <a:p>
                      <a:pPr marL="228600" marR="0" indent="-228600" algn="l">
                        <a:lnSpc>
                          <a:spcPct val="107000"/>
                        </a:lnSpc>
                        <a:spcBef>
                          <a:spcPts val="0"/>
                        </a:spcBef>
                        <a:spcAft>
                          <a:spcPts val="0"/>
                        </a:spcAft>
                        <a:buAutoNum type="arabicParenBoth"/>
                      </a:pPr>
                      <a:r>
                        <a:rPr lang="en-US" sz="800" dirty="0" smtClean="0">
                          <a:solidFill>
                            <a:schemeClr val="tx1"/>
                          </a:solidFill>
                          <a:effectLst/>
                          <a:latin typeface="+mn-lt"/>
                        </a:rPr>
                        <a:t>WIK</a:t>
                      </a:r>
                      <a:r>
                        <a:rPr lang="en-US" sz="800" baseline="0" dirty="0" smtClean="0">
                          <a:solidFill>
                            <a:schemeClr val="tx1"/>
                          </a:solidFill>
                          <a:effectLst/>
                          <a:latin typeface="+mn-lt"/>
                        </a:rPr>
                        <a:t> acceptable for Comprehensive Planning</a:t>
                      </a:r>
                    </a:p>
                    <a:p>
                      <a:pPr marL="228600" marR="0" indent="-228600" algn="l">
                        <a:lnSpc>
                          <a:spcPct val="107000"/>
                        </a:lnSpc>
                        <a:spcBef>
                          <a:spcPts val="0"/>
                        </a:spcBef>
                        <a:spcAft>
                          <a:spcPts val="0"/>
                        </a:spcAft>
                        <a:buAutoNum type="arabicParenBoth"/>
                      </a:pPr>
                      <a:r>
                        <a:rPr lang="en-US" sz="800" baseline="0" dirty="0" smtClean="0">
                          <a:solidFill>
                            <a:schemeClr val="tx1"/>
                          </a:solidFill>
                          <a:effectLst/>
                          <a:latin typeface="+mn-lt"/>
                        </a:rPr>
                        <a:t>Cash required for Technical Assistance</a:t>
                      </a:r>
                      <a:endParaRPr lang="en-US" sz="800" dirty="0">
                        <a:solidFill>
                          <a:schemeClr val="tx1"/>
                        </a:solidFill>
                        <a:effectLst/>
                        <a:latin typeface="+mn-lt"/>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(1) </a:t>
                      </a:r>
                      <a:r>
                        <a:rPr lang="en-US" sz="800" dirty="0" smtClean="0">
                          <a:solidFill>
                            <a:schemeClr val="tx1"/>
                          </a:solidFill>
                          <a:effectLst/>
                          <a:latin typeface="+mn-lt"/>
                        </a:rPr>
                        <a:t>100</a:t>
                      </a:r>
                      <a:r>
                        <a:rPr lang="en-US" sz="800" dirty="0">
                          <a:solidFill>
                            <a:schemeClr val="tx1"/>
                          </a:solidFill>
                          <a:effectLst/>
                          <a:latin typeface="+mn-lt"/>
                        </a:rPr>
                        <a:t>% Federal </a:t>
                      </a:r>
                      <a:r>
                        <a:rPr lang="en-US" sz="800" dirty="0" smtClean="0">
                          <a:solidFill>
                            <a:schemeClr val="tx1"/>
                          </a:solidFill>
                          <a:effectLst/>
                          <a:latin typeface="+mn-lt"/>
                        </a:rPr>
                        <a:t>for non-federal interests</a:t>
                      </a:r>
                      <a:endParaRPr lang="en-US" sz="800" dirty="0">
                        <a:solidFill>
                          <a:schemeClr val="tx1"/>
                        </a:solidFill>
                        <a:effectLst/>
                        <a:latin typeface="+mn-lt"/>
                      </a:endParaRPr>
                    </a:p>
                    <a:p>
                      <a:pPr marL="0" marR="0" algn="l">
                        <a:lnSpc>
                          <a:spcPct val="107000"/>
                        </a:lnSpc>
                        <a:spcBef>
                          <a:spcPts val="0"/>
                        </a:spcBef>
                        <a:spcAft>
                          <a:spcPts val="0"/>
                        </a:spcAft>
                      </a:pPr>
                      <a:r>
                        <a:rPr lang="en-US" sz="800" dirty="0">
                          <a:solidFill>
                            <a:schemeClr val="tx1"/>
                          </a:solidFill>
                          <a:effectLst/>
                          <a:latin typeface="+mn-lt"/>
                        </a:rPr>
                        <a:t>(</a:t>
                      </a:r>
                      <a:r>
                        <a:rPr lang="en-US" sz="800" u="none" dirty="0">
                          <a:solidFill>
                            <a:schemeClr val="tx1"/>
                          </a:solidFill>
                          <a:effectLst/>
                          <a:latin typeface="+mn-lt"/>
                        </a:rPr>
                        <a:t>2) </a:t>
                      </a:r>
                      <a:r>
                        <a:rPr lang="en-US" sz="800" u="none" dirty="0" smtClean="0">
                          <a:solidFill>
                            <a:schemeClr val="tx1"/>
                          </a:solidFill>
                          <a:effectLst/>
                          <a:latin typeface="+mn-lt"/>
                        </a:rPr>
                        <a:t>Non-federal </a:t>
                      </a:r>
                      <a:r>
                        <a:rPr lang="en-US" sz="800" u="none" dirty="0">
                          <a:solidFill>
                            <a:schemeClr val="tx1"/>
                          </a:solidFill>
                          <a:effectLst/>
                          <a:latin typeface="+mn-lt"/>
                        </a:rPr>
                        <a:t>voluntary contributions to expand study </a:t>
                      </a:r>
                      <a:r>
                        <a:rPr lang="en-US" sz="800" u="none" dirty="0" smtClean="0">
                          <a:solidFill>
                            <a:schemeClr val="tx1"/>
                          </a:solidFill>
                          <a:effectLst/>
                          <a:latin typeface="+mn-lt"/>
                        </a:rPr>
                        <a:t>scope acceptable</a:t>
                      </a:r>
                      <a:endParaRPr lang="en-US" sz="800" u="none" dirty="0">
                        <a:solidFill>
                          <a:schemeClr val="tx1"/>
                        </a:solidFill>
                        <a:effectLst/>
                        <a:latin typeface="+mn-lt"/>
                      </a:endParaRPr>
                    </a:p>
                    <a:p>
                      <a:pPr marL="0" marR="0" algn="l">
                        <a:lnSpc>
                          <a:spcPct val="107000"/>
                        </a:lnSpc>
                        <a:spcBef>
                          <a:spcPts val="0"/>
                        </a:spcBef>
                        <a:spcAft>
                          <a:spcPts val="0"/>
                        </a:spcAft>
                      </a:pPr>
                      <a:r>
                        <a:rPr lang="en-US" sz="800" u="none" dirty="0">
                          <a:solidFill>
                            <a:schemeClr val="tx1"/>
                          </a:solidFill>
                          <a:effectLst/>
                          <a:latin typeface="+mn-lt"/>
                        </a:rPr>
                        <a:t>(3) 100% cost recovery from Federal agencies and private entities</a:t>
                      </a:r>
                      <a:r>
                        <a:rPr lang="en-US" sz="800" dirty="0">
                          <a:solidFill>
                            <a:schemeClr val="tx1"/>
                          </a:solidFill>
                          <a:effectLst/>
                          <a:latin typeface="+mn-lt"/>
                        </a:rPr>
                        <a:t>.</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479609">
                <a:tc>
                  <a:txBody>
                    <a:bodyPr/>
                    <a:lstStyle/>
                    <a:p>
                      <a:pPr marL="0" marR="0">
                        <a:lnSpc>
                          <a:spcPct val="107000"/>
                        </a:lnSpc>
                        <a:spcBef>
                          <a:spcPts val="0"/>
                        </a:spcBef>
                        <a:spcAft>
                          <a:spcPts val="0"/>
                        </a:spcAft>
                      </a:pPr>
                      <a:r>
                        <a:rPr lang="en-US" sz="800" dirty="0">
                          <a:solidFill>
                            <a:srgbClr val="0070C0"/>
                          </a:solidFill>
                          <a:effectLst/>
                        </a:rPr>
                        <a:t>Partners</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lvl="0" algn="l"/>
                      <a:r>
                        <a:rPr lang="en-US" sz="800" dirty="0" smtClean="0">
                          <a:solidFill>
                            <a:schemeClr val="tx1"/>
                          </a:solidFill>
                          <a:latin typeface="+mn-lt"/>
                        </a:rPr>
                        <a:t>A state; group of states; non-federal public bodies; </a:t>
                      </a:r>
                    </a:p>
                    <a:p>
                      <a:pPr lvl="0" algn="l"/>
                      <a:r>
                        <a:rPr lang="en-US" sz="800" dirty="0" smtClean="0">
                          <a:solidFill>
                            <a:schemeClr val="tx1"/>
                          </a:solidFill>
                          <a:latin typeface="+mn-lt"/>
                        </a:rPr>
                        <a:t>Federally-recognized Indian Tribes; specified territories; and not for profits </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rPr>
                        <a:t>Non-federal interests, Federal </a:t>
                      </a:r>
                      <a:r>
                        <a:rPr lang="en-US" sz="800" u="none" dirty="0">
                          <a:solidFill>
                            <a:schemeClr val="tx1"/>
                          </a:solidFill>
                          <a:effectLst/>
                          <a:latin typeface="+mn-lt"/>
                        </a:rPr>
                        <a:t>agencies, </a:t>
                      </a:r>
                      <a:r>
                        <a:rPr lang="en-US" sz="800" u="none" dirty="0" smtClean="0">
                          <a:solidFill>
                            <a:schemeClr val="tx1"/>
                          </a:solidFill>
                          <a:effectLst/>
                          <a:latin typeface="+mn-lt"/>
                        </a:rPr>
                        <a:t>and </a:t>
                      </a:r>
                      <a:r>
                        <a:rPr lang="en-US" sz="800" u="none" dirty="0">
                          <a:solidFill>
                            <a:schemeClr val="tx1"/>
                          </a:solidFill>
                          <a:effectLst/>
                          <a:latin typeface="+mn-lt"/>
                        </a:rPr>
                        <a:t>private </a:t>
                      </a:r>
                      <a:r>
                        <a:rPr lang="en-US" sz="800" u="none" dirty="0" smtClean="0">
                          <a:solidFill>
                            <a:schemeClr val="tx1"/>
                          </a:solidFill>
                          <a:effectLst/>
                          <a:latin typeface="+mn-lt"/>
                        </a:rPr>
                        <a:t>entities (corporations, sole </a:t>
                      </a:r>
                      <a:r>
                        <a:rPr lang="en-US" sz="800" u="none" dirty="0">
                          <a:solidFill>
                            <a:schemeClr val="tx1"/>
                          </a:solidFill>
                          <a:effectLst/>
                          <a:latin typeface="+mn-lt"/>
                        </a:rPr>
                        <a:t>proprietorships, etc</a:t>
                      </a:r>
                      <a:r>
                        <a:rPr lang="en-US" sz="800" u="none" dirty="0" smtClean="0">
                          <a:solidFill>
                            <a:schemeClr val="tx1"/>
                          </a:solidFill>
                          <a:effectLst/>
                          <a:latin typeface="+mn-lt"/>
                        </a:rPr>
                        <a:t>.)</a:t>
                      </a:r>
                      <a:endParaRPr lang="en-US" sz="800" u="none"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785938">
                <a:tc>
                  <a:txBody>
                    <a:bodyPr/>
                    <a:lstStyle/>
                    <a:p>
                      <a:pPr marL="0" marR="0">
                        <a:lnSpc>
                          <a:spcPct val="107000"/>
                        </a:lnSpc>
                        <a:spcBef>
                          <a:spcPts val="0"/>
                        </a:spcBef>
                        <a:spcAft>
                          <a:spcPts val="0"/>
                        </a:spcAft>
                      </a:pPr>
                      <a:r>
                        <a:rPr lang="en-US" sz="800" dirty="0">
                          <a:solidFill>
                            <a:srgbClr val="0070C0"/>
                          </a:solidFill>
                          <a:effectLst/>
                        </a:rPr>
                        <a:t>Legal Agreement and Approval</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rPr>
                        <a:t>Cost Sharing Agreement or Letter Agreement</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Letter Agreement required when </a:t>
                      </a:r>
                      <a:r>
                        <a:rPr lang="en-US" sz="800" dirty="0" smtClean="0">
                          <a:solidFill>
                            <a:schemeClr val="tx1"/>
                          </a:solidFill>
                          <a:effectLst/>
                          <a:latin typeface="+mn-lt"/>
                        </a:rPr>
                        <a:t>contributed </a:t>
                      </a:r>
                      <a:r>
                        <a:rPr lang="en-US" sz="800" dirty="0">
                          <a:solidFill>
                            <a:schemeClr val="tx1"/>
                          </a:solidFill>
                          <a:effectLst/>
                          <a:latin typeface="+mn-lt"/>
                        </a:rPr>
                        <a:t>funds are being </a:t>
                      </a:r>
                      <a:r>
                        <a:rPr lang="en-US" sz="800" dirty="0" smtClean="0">
                          <a:solidFill>
                            <a:schemeClr val="tx1"/>
                          </a:solidFill>
                          <a:effectLst/>
                          <a:latin typeface="+mn-lt"/>
                        </a:rPr>
                        <a:t>used for special studies</a:t>
                      </a:r>
                    </a:p>
                    <a:p>
                      <a:pPr marL="0" marR="0" algn="l">
                        <a:lnSpc>
                          <a:spcPct val="107000"/>
                        </a:lnSpc>
                        <a:spcBef>
                          <a:spcPts val="0"/>
                        </a:spcBef>
                        <a:spcAft>
                          <a:spcPts val="0"/>
                        </a:spcAft>
                      </a:pPr>
                      <a:r>
                        <a:rPr lang="en-US" sz="800" dirty="0" smtClean="0">
                          <a:solidFill>
                            <a:schemeClr val="tx1"/>
                          </a:solidFill>
                          <a:effectLst/>
                          <a:latin typeface="+mn-lt"/>
                          <a:ea typeface="Calibri" panose="020F0502020204030204" pitchFamily="34" charset="0"/>
                          <a:cs typeface="Times New Roman" panose="02020603050405020304" pitchFamily="18" charset="0"/>
                        </a:rPr>
                        <a:t>None</a:t>
                      </a:r>
                      <a:r>
                        <a:rPr lang="en-US" sz="800" baseline="0" dirty="0" smtClean="0">
                          <a:solidFill>
                            <a:schemeClr val="tx1"/>
                          </a:solidFill>
                          <a:effectLst/>
                          <a:latin typeface="+mn-lt"/>
                          <a:ea typeface="Calibri" panose="020F0502020204030204" pitchFamily="34" charset="0"/>
                          <a:cs typeface="Times New Roman" panose="02020603050405020304" pitchFamily="18" charset="0"/>
                        </a:rPr>
                        <a:t> required for Interagency Nonstructural</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223862">
                <a:tc>
                  <a:txBody>
                    <a:bodyPr/>
                    <a:lstStyle/>
                    <a:p>
                      <a:pPr marL="0" marR="0">
                        <a:lnSpc>
                          <a:spcPct val="107000"/>
                        </a:lnSpc>
                        <a:spcBef>
                          <a:spcPts val="0"/>
                        </a:spcBef>
                        <a:spcAft>
                          <a:spcPts val="0"/>
                        </a:spcAft>
                      </a:pPr>
                      <a:r>
                        <a:rPr lang="en-US" sz="800" dirty="0" smtClean="0">
                          <a:solidFill>
                            <a:srgbClr val="0070C0"/>
                          </a:solidFill>
                          <a:effectLst/>
                          <a:latin typeface="+mn-lt"/>
                          <a:ea typeface="+mn-ea"/>
                          <a:cs typeface="+mn-cs"/>
                        </a:rPr>
                        <a:t>Approval</a:t>
                      </a:r>
                      <a:r>
                        <a:rPr lang="en-US" sz="800" baseline="0" dirty="0" smtClean="0">
                          <a:solidFill>
                            <a:srgbClr val="0070C0"/>
                          </a:solidFill>
                          <a:effectLst/>
                          <a:latin typeface="+mn-lt"/>
                          <a:ea typeface="+mn-ea"/>
                          <a:cs typeface="+mn-cs"/>
                        </a:rPr>
                        <a:t> Authority</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ea typeface="Calibri" panose="020F0502020204030204" pitchFamily="34" charset="0"/>
                          <a:cs typeface="Times New Roman" panose="02020603050405020304" pitchFamily="18" charset="0"/>
                        </a:rPr>
                        <a:t>Division </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ea typeface="Calibri" panose="020F0502020204030204" pitchFamily="34" charset="0"/>
                          <a:cs typeface="Times New Roman" panose="02020603050405020304" pitchFamily="18" charset="0"/>
                        </a:rPr>
                        <a:t>Division</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264806">
                <a:tc>
                  <a:txBody>
                    <a:bodyPr/>
                    <a:lstStyle/>
                    <a:p>
                      <a:pPr marL="0" marR="0">
                        <a:lnSpc>
                          <a:spcPct val="107000"/>
                        </a:lnSpc>
                        <a:spcBef>
                          <a:spcPts val="0"/>
                        </a:spcBef>
                        <a:spcAft>
                          <a:spcPts val="0"/>
                        </a:spcAft>
                      </a:pPr>
                      <a:r>
                        <a:rPr lang="en-US" sz="800">
                          <a:solidFill>
                            <a:srgbClr val="0070C0"/>
                          </a:solidFill>
                          <a:effectLst/>
                        </a:rPr>
                        <a:t>In-Kind Services</a:t>
                      </a:r>
                      <a:endParaRPr lang="en-US" sz="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Yes, for comprehensive plans</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rPr>
                        <a:t>No (FPMS technical</a:t>
                      </a:r>
                      <a:r>
                        <a:rPr lang="en-US" sz="800" baseline="0" dirty="0" smtClean="0">
                          <a:solidFill>
                            <a:schemeClr val="tx1"/>
                          </a:solidFill>
                          <a:effectLst/>
                          <a:latin typeface="+mn-lt"/>
                        </a:rPr>
                        <a:t> and special studies)</a:t>
                      </a:r>
                    </a:p>
                    <a:p>
                      <a:pPr marL="0" marR="0" algn="l">
                        <a:lnSpc>
                          <a:spcPct val="107000"/>
                        </a:lnSpc>
                        <a:spcBef>
                          <a:spcPts val="0"/>
                        </a:spcBef>
                        <a:spcAft>
                          <a:spcPts val="0"/>
                        </a:spcAft>
                      </a:pPr>
                      <a:r>
                        <a:rPr lang="en-US" sz="800" baseline="0" dirty="0" smtClean="0">
                          <a:solidFill>
                            <a:schemeClr val="tx1"/>
                          </a:solidFill>
                          <a:effectLst/>
                          <a:latin typeface="+mn-lt"/>
                          <a:ea typeface="Calibri" panose="020F0502020204030204" pitchFamily="34" charset="0"/>
                          <a:cs typeface="Times New Roman" panose="02020603050405020304" pitchFamily="18" charset="0"/>
                        </a:rPr>
                        <a:t>Yes (Interagency Nonstructural)</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r h="446681">
                <a:tc>
                  <a:txBody>
                    <a:bodyPr/>
                    <a:lstStyle/>
                    <a:p>
                      <a:pPr marL="0" marR="0">
                        <a:lnSpc>
                          <a:spcPct val="107000"/>
                        </a:lnSpc>
                        <a:spcBef>
                          <a:spcPts val="0"/>
                        </a:spcBef>
                        <a:spcAft>
                          <a:spcPts val="0"/>
                        </a:spcAft>
                      </a:pPr>
                      <a:r>
                        <a:rPr lang="en-US" sz="800" dirty="0">
                          <a:solidFill>
                            <a:srgbClr val="0070C0"/>
                          </a:solidFill>
                          <a:effectLst/>
                        </a:rPr>
                        <a:t>Contributed Funds Permissible </a:t>
                      </a:r>
                      <a:r>
                        <a:rPr lang="en-US" sz="800" dirty="0" smtClean="0">
                          <a:solidFill>
                            <a:srgbClr val="0070C0"/>
                          </a:solidFill>
                          <a:effectLst/>
                        </a:rPr>
                        <a:t>(Non-Federal </a:t>
                      </a:r>
                      <a:r>
                        <a:rPr lang="en-US" sz="800" dirty="0">
                          <a:solidFill>
                            <a:srgbClr val="0070C0"/>
                          </a:solidFill>
                          <a:effectLst/>
                        </a:rPr>
                        <a:t>funds to expand scope)</a:t>
                      </a:r>
                      <a:endParaRPr lang="en-US" sz="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smtClean="0">
                          <a:solidFill>
                            <a:schemeClr val="tx1"/>
                          </a:solidFill>
                          <a:effectLst/>
                          <a:latin typeface="+mn-lt"/>
                        </a:rPr>
                        <a:t>Yes</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c>
                  <a:txBody>
                    <a:bodyPr/>
                    <a:lstStyle/>
                    <a:p>
                      <a:pPr marL="0" marR="0" algn="l">
                        <a:lnSpc>
                          <a:spcPct val="107000"/>
                        </a:lnSpc>
                        <a:spcBef>
                          <a:spcPts val="0"/>
                        </a:spcBef>
                        <a:spcAft>
                          <a:spcPts val="0"/>
                        </a:spcAft>
                      </a:pPr>
                      <a:r>
                        <a:rPr lang="en-US" sz="800" dirty="0">
                          <a:solidFill>
                            <a:schemeClr val="tx1"/>
                          </a:solidFill>
                          <a:effectLst/>
                          <a:latin typeface="+mn-lt"/>
                        </a:rPr>
                        <a:t>Yes</a:t>
                      </a:r>
                      <a:endParaRPr lang="en-US" sz="800" dirty="0">
                        <a:solidFill>
                          <a:schemeClr val="tx1"/>
                        </a:solidFill>
                        <a:effectLst/>
                        <a:latin typeface="+mn-lt"/>
                        <a:ea typeface="Calibri" panose="020F0502020204030204" pitchFamily="34" charset="0"/>
                        <a:cs typeface="Times New Roman" panose="02020603050405020304" pitchFamily="18" charset="0"/>
                      </a:endParaRPr>
                    </a:p>
                  </a:txBody>
                  <a:tcPr marL="39600" marR="39600" marT="0" marB="0">
                    <a:noFill/>
                  </a:tcPr>
                </a:tc>
              </a:tr>
            </a:tbl>
          </a:graphicData>
        </a:graphic>
      </p:graphicFrame>
    </p:spTree>
    <p:extLst>
      <p:ext uri="{BB962C8B-B14F-4D97-AF65-F5344CB8AC3E}">
        <p14:creationId xmlns:p14="http://schemas.microsoft.com/office/powerpoint/2010/main" val="45386827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382000" cy="5246557"/>
          </a:xfrm>
        </p:spPr>
        <p:txBody>
          <a:bodyPr>
            <a:normAutofit/>
          </a:bodyPr>
          <a:lstStyle/>
          <a:p>
            <a:endParaRPr lang="en-US" dirty="0" smtClean="0">
              <a:solidFill>
                <a:srgbClr val="0070C0"/>
              </a:solidFill>
            </a:endParaRPr>
          </a:p>
          <a:p>
            <a:endParaRPr lang="en-US" dirty="0">
              <a:solidFill>
                <a:srgbClr val="0070C0"/>
              </a:solidFill>
            </a:endParaRPr>
          </a:p>
          <a:p>
            <a:pPr algn="ctr"/>
            <a:r>
              <a:rPr lang="en-US" sz="4000" b="1" i="1" dirty="0" smtClean="0">
                <a:solidFill>
                  <a:srgbClr val="0070C0"/>
                </a:solidFill>
              </a:rPr>
              <a:t>Questions and Discussion</a:t>
            </a:r>
          </a:p>
          <a:p>
            <a:pPr algn="ctr"/>
            <a:endParaRPr lang="en-US" dirty="0">
              <a:solidFill>
                <a:srgbClr val="0070C0"/>
              </a:solidFill>
            </a:endParaRPr>
          </a:p>
          <a:p>
            <a:pPr algn="ctr"/>
            <a:endParaRPr lang="en-US" dirty="0" smtClean="0">
              <a:solidFill>
                <a:srgbClr val="0070C0"/>
              </a:solidFill>
            </a:endParaRPr>
          </a:p>
          <a:p>
            <a:pPr algn="ctr"/>
            <a:endParaRPr lang="en-US" dirty="0">
              <a:solidFill>
                <a:srgbClr val="0070C0"/>
              </a:solidFill>
            </a:endParaRPr>
          </a:p>
          <a:p>
            <a:pPr algn="ctr"/>
            <a:r>
              <a:rPr lang="en-US" dirty="0" smtClean="0">
                <a:solidFill>
                  <a:srgbClr val="0070C0"/>
                </a:solidFill>
              </a:rPr>
              <a:t>Beverly A. </a:t>
            </a:r>
            <a:r>
              <a:rPr lang="en-US" dirty="0" err="1" smtClean="0">
                <a:solidFill>
                  <a:srgbClr val="0070C0"/>
                </a:solidFill>
              </a:rPr>
              <a:t>Hayes,</a:t>
            </a:r>
            <a:r>
              <a:rPr lang="en-US" dirty="0" smtClean="0">
                <a:solidFill>
                  <a:srgbClr val="0070C0"/>
                </a:solidFill>
              </a:rPr>
              <a:t> Program Manager</a:t>
            </a:r>
          </a:p>
          <a:p>
            <a:pPr algn="ctr"/>
            <a:r>
              <a:rPr lang="en-US" dirty="0" smtClean="0">
                <a:solidFill>
                  <a:srgbClr val="0070C0"/>
                </a:solidFill>
              </a:rPr>
              <a:t>Planning Assistance to States and Flood Plain</a:t>
            </a:r>
          </a:p>
          <a:p>
            <a:pPr algn="ctr"/>
            <a:r>
              <a:rPr lang="en-US" dirty="0" smtClean="0">
                <a:solidFill>
                  <a:srgbClr val="0070C0"/>
                </a:solidFill>
              </a:rPr>
              <a:t> Management Services</a:t>
            </a:r>
          </a:p>
          <a:p>
            <a:pPr algn="ctr"/>
            <a:r>
              <a:rPr lang="en-US" dirty="0" smtClean="0">
                <a:solidFill>
                  <a:srgbClr val="0070C0"/>
                </a:solidFill>
              </a:rPr>
              <a:t>Mobile District, U.S. Army Corps of Engineers</a:t>
            </a:r>
          </a:p>
          <a:p>
            <a:pPr algn="ctr"/>
            <a:r>
              <a:rPr lang="en-US" dirty="0" smtClean="0">
                <a:solidFill>
                  <a:srgbClr val="0070C0"/>
                </a:solidFill>
              </a:rPr>
              <a:t>Landline: 251 391 9681; Cell: 410 320 9406</a:t>
            </a:r>
          </a:p>
          <a:p>
            <a:pPr algn="ctr"/>
            <a:r>
              <a:rPr lang="en-US" dirty="0" smtClean="0">
                <a:solidFill>
                  <a:srgbClr val="0070C0"/>
                </a:solidFill>
              </a:rPr>
              <a:t>Beverly.A.Hayes@usace.army.mil</a:t>
            </a:r>
          </a:p>
        </p:txBody>
      </p:sp>
      <p:sp>
        <p:nvSpPr>
          <p:cNvPr id="4" name="Footer Placeholder 3"/>
          <p:cNvSpPr>
            <a:spLocks noGrp="1"/>
          </p:cNvSpPr>
          <p:nvPr>
            <p:ph type="ftr" sz="quarter" idx="10"/>
          </p:nvPr>
        </p:nvSpPr>
        <p:spPr/>
        <p:txBody>
          <a:bodyPr/>
          <a:lstStyle/>
          <a:p>
            <a:r>
              <a:rPr lang="en-US" dirty="0" smtClean="0"/>
              <a:t>File Name</a:t>
            </a:r>
            <a:endParaRPr lang="en-US" dirty="0"/>
          </a:p>
        </p:txBody>
      </p:sp>
      <p:sp>
        <p:nvSpPr>
          <p:cNvPr id="19459" name="Slide Number Placeholder 3"/>
          <p:cNvSpPr>
            <a:spLocks noGrp="1"/>
          </p:cNvSpPr>
          <p:nvPr>
            <p:ph type="sldNum" sz="quarter" idx="11"/>
          </p:nvPr>
        </p:nvSpPr>
        <p:spPr/>
        <p:txBody>
          <a:bodyPr/>
          <a:lstStyle/>
          <a:p>
            <a:fld id="{8D7596A5-0C63-46B1-8C74-339B5B3294A6}" type="slidenum">
              <a:rPr lang="en-US" smtClean="0"/>
              <a:pPr/>
              <a:t>18</a:t>
            </a:fld>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26296294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914400"/>
            <a:ext cx="8382000" cy="5246557"/>
          </a:xfrm>
        </p:spPr>
        <p:txBody>
          <a:bodyPr>
            <a:normAutofit/>
          </a:bodyPr>
          <a:lstStyle/>
          <a:p>
            <a:endParaRPr lang="en-US" b="1" dirty="0" smtClean="0"/>
          </a:p>
          <a:p>
            <a:r>
              <a:rPr lang="en-US" b="1" dirty="0" smtClean="0">
                <a:solidFill>
                  <a:schemeClr val="tx1"/>
                </a:solidFill>
              </a:rPr>
              <a:t>I. Planning Assistance to States Program (PAS)</a:t>
            </a:r>
          </a:p>
          <a:p>
            <a:endParaRPr lang="en-US" b="1" dirty="0" smtClean="0">
              <a:solidFill>
                <a:schemeClr val="tx1"/>
              </a:solidFill>
            </a:endParaRPr>
          </a:p>
          <a:p>
            <a:r>
              <a:rPr lang="en-US" b="1" dirty="0" smtClean="0">
                <a:solidFill>
                  <a:schemeClr val="tx1"/>
                </a:solidFill>
              </a:rPr>
              <a:t>II. Floodplain Management Services Program (FPMS)</a:t>
            </a:r>
          </a:p>
          <a:p>
            <a:endParaRPr lang="en-US" b="1" dirty="0">
              <a:solidFill>
                <a:schemeClr val="tx1"/>
              </a:solidFill>
            </a:endParaRPr>
          </a:p>
          <a:p>
            <a:r>
              <a:rPr lang="en-US" b="1" dirty="0" smtClean="0">
                <a:solidFill>
                  <a:schemeClr val="tx1"/>
                </a:solidFill>
              </a:rPr>
              <a:t>	a. Technical Services and Special Studies</a:t>
            </a:r>
          </a:p>
          <a:p>
            <a:endParaRPr lang="en-US" b="1" dirty="0">
              <a:solidFill>
                <a:schemeClr val="tx1"/>
              </a:solidFill>
            </a:endParaRPr>
          </a:p>
          <a:p>
            <a:r>
              <a:rPr lang="en-US" b="1" dirty="0" smtClean="0">
                <a:solidFill>
                  <a:schemeClr val="tx1"/>
                </a:solidFill>
              </a:rPr>
              <a:t>	b. Interagency Nonstructural Flood Risk Management</a:t>
            </a:r>
          </a:p>
          <a:p>
            <a:endParaRPr lang="en-US" b="1" dirty="0">
              <a:solidFill>
                <a:schemeClr val="tx1"/>
              </a:solidFill>
            </a:endParaRPr>
          </a:p>
          <a:p>
            <a:r>
              <a:rPr lang="en-US" b="1" dirty="0" smtClean="0">
                <a:solidFill>
                  <a:schemeClr val="tx1"/>
                </a:solidFill>
              </a:rPr>
              <a:t>III. Questions and Discussion</a:t>
            </a:r>
            <a:endParaRPr lang="en-US" dirty="0" smtClean="0">
              <a:solidFill>
                <a:schemeClr val="tx1"/>
              </a:solidFill>
            </a:endParaRPr>
          </a:p>
        </p:txBody>
      </p:sp>
      <p:sp>
        <p:nvSpPr>
          <p:cNvPr id="19459" name="Slide Number Placeholder 3"/>
          <p:cNvSpPr>
            <a:spLocks noGrp="1"/>
          </p:cNvSpPr>
          <p:nvPr>
            <p:ph type="sldNum" sz="quarter" idx="11"/>
          </p:nvPr>
        </p:nvSpPr>
        <p:spPr/>
        <p:txBody>
          <a:bodyPr/>
          <a:lstStyle/>
          <a:p>
            <a:fld id="{8D7596A5-0C63-46B1-8C74-339B5B3294A6}" type="slidenum">
              <a:rPr lang="en-US" smtClean="0"/>
              <a:pPr/>
              <a:t>2</a:t>
            </a:fld>
            <a:endParaRPr lang="en-US"/>
          </a:p>
        </p:txBody>
      </p:sp>
    </p:spTree>
    <p:extLst>
      <p:ext uri="{BB962C8B-B14F-4D97-AF65-F5344CB8AC3E}">
        <p14:creationId xmlns:p14="http://schemas.microsoft.com/office/powerpoint/2010/main" val="287261334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r>
              <a:rPr lang="en-US" sz="4000" dirty="0" smtClean="0"/>
              <a:t>USACE Civil Works Boundaries</a:t>
            </a:r>
            <a:br>
              <a:rPr lang="en-US" sz="4000" dirty="0" smtClean="0"/>
            </a:br>
            <a:endParaRPr lang="en-US" sz="4000" dirty="0" smtClean="0"/>
          </a:p>
        </p:txBody>
      </p:sp>
      <p:sp>
        <p:nvSpPr>
          <p:cNvPr id="8196" name="Freeform 2"/>
          <p:cNvSpPr>
            <a:spLocks/>
          </p:cNvSpPr>
          <p:nvPr/>
        </p:nvSpPr>
        <p:spPr bwMode="auto">
          <a:xfrm>
            <a:off x="76200" y="4170363"/>
            <a:ext cx="990600" cy="914400"/>
          </a:xfrm>
          <a:custGeom>
            <a:avLst/>
            <a:gdLst>
              <a:gd name="T0" fmla="*/ 2147483647 w 625"/>
              <a:gd name="T1" fmla="*/ 2147483647 h 625"/>
              <a:gd name="T2" fmla="*/ 2147483647 w 625"/>
              <a:gd name="T3" fmla="*/ 2147483647 h 625"/>
              <a:gd name="T4" fmla="*/ 2147483647 w 625"/>
              <a:gd name="T5" fmla="*/ 2147483647 h 625"/>
              <a:gd name="T6" fmla="*/ 2147483647 w 625"/>
              <a:gd name="T7" fmla="*/ 2147483647 h 625"/>
              <a:gd name="T8" fmla="*/ 2147483647 w 625"/>
              <a:gd name="T9" fmla="*/ 2147483647 h 625"/>
              <a:gd name="T10" fmla="*/ 2147483647 w 625"/>
              <a:gd name="T11" fmla="*/ 2147483647 h 625"/>
              <a:gd name="T12" fmla="*/ 2147483647 w 625"/>
              <a:gd name="T13" fmla="*/ 2147483647 h 625"/>
              <a:gd name="T14" fmla="*/ 2147483647 w 625"/>
              <a:gd name="T15" fmla="*/ 2147483647 h 625"/>
              <a:gd name="T16" fmla="*/ 2147483647 w 625"/>
              <a:gd name="T17" fmla="*/ 2147483647 h 625"/>
              <a:gd name="T18" fmla="*/ 2147483647 w 625"/>
              <a:gd name="T19" fmla="*/ 2147483647 h 625"/>
              <a:gd name="T20" fmla="*/ 2147483647 w 625"/>
              <a:gd name="T21" fmla="*/ 2147483647 h 625"/>
              <a:gd name="T22" fmla="*/ 2147483647 w 625"/>
              <a:gd name="T23" fmla="*/ 2147483647 h 625"/>
              <a:gd name="T24" fmla="*/ 2147483647 w 625"/>
              <a:gd name="T25" fmla="*/ 2147483647 h 625"/>
              <a:gd name="T26" fmla="*/ 2147483647 w 625"/>
              <a:gd name="T27" fmla="*/ 2147483647 h 625"/>
              <a:gd name="T28" fmla="*/ 2147483647 w 625"/>
              <a:gd name="T29" fmla="*/ 2147483647 h 625"/>
              <a:gd name="T30" fmla="*/ 2147483647 w 625"/>
              <a:gd name="T31" fmla="*/ 2147483647 h 625"/>
              <a:gd name="T32" fmla="*/ 2147483647 w 625"/>
              <a:gd name="T33" fmla="*/ 2147483647 h 625"/>
              <a:gd name="T34" fmla="*/ 2147483647 w 625"/>
              <a:gd name="T35" fmla="*/ 2147483647 h 625"/>
              <a:gd name="T36" fmla="*/ 2147483647 w 625"/>
              <a:gd name="T37" fmla="*/ 2147483647 h 625"/>
              <a:gd name="T38" fmla="*/ 2147483647 w 625"/>
              <a:gd name="T39" fmla="*/ 2147483647 h 625"/>
              <a:gd name="T40" fmla="*/ 2147483647 w 625"/>
              <a:gd name="T41" fmla="*/ 2147483647 h 625"/>
              <a:gd name="T42" fmla="*/ 2147483647 w 625"/>
              <a:gd name="T43" fmla="*/ 2147483647 h 625"/>
              <a:gd name="T44" fmla="*/ 2147483647 w 625"/>
              <a:gd name="T45" fmla="*/ 2147483647 h 625"/>
              <a:gd name="T46" fmla="*/ 2147483647 w 625"/>
              <a:gd name="T47" fmla="*/ 2147483647 h 625"/>
              <a:gd name="T48" fmla="*/ 2147483647 w 625"/>
              <a:gd name="T49" fmla="*/ 2147483647 h 625"/>
              <a:gd name="T50" fmla="*/ 2147483647 w 625"/>
              <a:gd name="T51" fmla="*/ 2147483647 h 625"/>
              <a:gd name="T52" fmla="*/ 2147483647 w 625"/>
              <a:gd name="T53" fmla="*/ 2147483647 h 625"/>
              <a:gd name="T54" fmla="*/ 2147483647 w 625"/>
              <a:gd name="T55" fmla="*/ 2147483647 h 625"/>
              <a:gd name="T56" fmla="*/ 2147483647 w 625"/>
              <a:gd name="T57" fmla="*/ 2147483647 h 625"/>
              <a:gd name="T58" fmla="*/ 2147483647 w 625"/>
              <a:gd name="T59" fmla="*/ 2147483647 h 625"/>
              <a:gd name="T60" fmla="*/ 2147483647 w 625"/>
              <a:gd name="T61" fmla="*/ 2147483647 h 625"/>
              <a:gd name="T62" fmla="*/ 2147483647 w 625"/>
              <a:gd name="T63" fmla="*/ 2147483647 h 625"/>
              <a:gd name="T64" fmla="*/ 2147483647 w 625"/>
              <a:gd name="T65" fmla="*/ 2147483647 h 625"/>
              <a:gd name="T66" fmla="*/ 2147483647 w 625"/>
              <a:gd name="T67" fmla="*/ 2147483647 h 625"/>
              <a:gd name="T68" fmla="*/ 2147483647 w 625"/>
              <a:gd name="T69" fmla="*/ 2147483647 h 625"/>
              <a:gd name="T70" fmla="*/ 2147483647 w 625"/>
              <a:gd name="T71" fmla="*/ 2147483647 h 625"/>
              <a:gd name="T72" fmla="*/ 2147483647 w 625"/>
              <a:gd name="T73" fmla="*/ 2147483647 h 625"/>
              <a:gd name="T74" fmla="*/ 2147483647 w 625"/>
              <a:gd name="T75" fmla="*/ 2147483647 h 625"/>
              <a:gd name="T76" fmla="*/ 2147483647 w 625"/>
              <a:gd name="T77" fmla="*/ 2147483647 h 625"/>
              <a:gd name="T78" fmla="*/ 2147483647 w 625"/>
              <a:gd name="T79" fmla="*/ 2147483647 h 625"/>
              <a:gd name="T80" fmla="*/ 2147483647 w 625"/>
              <a:gd name="T81" fmla="*/ 2147483647 h 625"/>
              <a:gd name="T82" fmla="*/ 2147483647 w 625"/>
              <a:gd name="T83" fmla="*/ 2147483647 h 625"/>
              <a:gd name="T84" fmla="*/ 2147483647 w 625"/>
              <a:gd name="T85" fmla="*/ 2147483647 h 625"/>
              <a:gd name="T86" fmla="*/ 2147483647 w 625"/>
              <a:gd name="T87" fmla="*/ 2147483647 h 625"/>
              <a:gd name="T88" fmla="*/ 2147483647 w 625"/>
              <a:gd name="T89" fmla="*/ 2147483647 h 625"/>
              <a:gd name="T90" fmla="*/ 2147483647 w 625"/>
              <a:gd name="T91" fmla="*/ 2147483647 h 625"/>
              <a:gd name="T92" fmla="*/ 2147483647 w 625"/>
              <a:gd name="T93" fmla="*/ 2147483647 h 625"/>
              <a:gd name="T94" fmla="*/ 2147483647 w 625"/>
              <a:gd name="T95" fmla="*/ 0 h 625"/>
              <a:gd name="T96" fmla="*/ 2147483647 w 625"/>
              <a:gd name="T97" fmla="*/ 2147483647 h 625"/>
              <a:gd name="T98" fmla="*/ 2147483647 w 625"/>
              <a:gd name="T99" fmla="*/ 2147483647 h 625"/>
              <a:gd name="T100" fmla="*/ 2147483647 w 625"/>
              <a:gd name="T101" fmla="*/ 2147483647 h 625"/>
              <a:gd name="T102" fmla="*/ 2147483647 w 625"/>
              <a:gd name="T103" fmla="*/ 2147483647 h 6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5"/>
              <a:gd name="T157" fmla="*/ 0 h 625"/>
              <a:gd name="T158" fmla="*/ 625 w 625"/>
              <a:gd name="T159" fmla="*/ 625 h 6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5" h="625">
                <a:moveTo>
                  <a:pt x="356" y="68"/>
                </a:moveTo>
                <a:lnTo>
                  <a:pt x="396" y="378"/>
                </a:lnTo>
                <a:lnTo>
                  <a:pt x="386" y="400"/>
                </a:lnTo>
                <a:lnTo>
                  <a:pt x="396" y="400"/>
                </a:lnTo>
                <a:lnTo>
                  <a:pt x="406" y="400"/>
                </a:lnTo>
                <a:lnTo>
                  <a:pt x="416" y="400"/>
                </a:lnTo>
                <a:lnTo>
                  <a:pt x="425" y="400"/>
                </a:lnTo>
                <a:lnTo>
                  <a:pt x="429" y="412"/>
                </a:lnTo>
                <a:lnTo>
                  <a:pt x="432" y="426"/>
                </a:lnTo>
                <a:lnTo>
                  <a:pt x="442" y="430"/>
                </a:lnTo>
                <a:lnTo>
                  <a:pt x="452" y="434"/>
                </a:lnTo>
                <a:lnTo>
                  <a:pt x="461" y="434"/>
                </a:lnTo>
                <a:lnTo>
                  <a:pt x="472" y="430"/>
                </a:lnTo>
                <a:lnTo>
                  <a:pt x="481" y="426"/>
                </a:lnTo>
                <a:lnTo>
                  <a:pt x="492" y="426"/>
                </a:lnTo>
                <a:lnTo>
                  <a:pt x="494" y="438"/>
                </a:lnTo>
                <a:lnTo>
                  <a:pt x="505" y="447"/>
                </a:lnTo>
                <a:lnTo>
                  <a:pt x="525" y="451"/>
                </a:lnTo>
                <a:lnTo>
                  <a:pt x="551" y="460"/>
                </a:lnTo>
                <a:lnTo>
                  <a:pt x="558" y="473"/>
                </a:lnTo>
                <a:lnTo>
                  <a:pt x="564" y="486"/>
                </a:lnTo>
                <a:lnTo>
                  <a:pt x="574" y="495"/>
                </a:lnTo>
                <a:lnTo>
                  <a:pt x="580" y="507"/>
                </a:lnTo>
                <a:lnTo>
                  <a:pt x="591" y="516"/>
                </a:lnTo>
                <a:lnTo>
                  <a:pt x="600" y="525"/>
                </a:lnTo>
                <a:lnTo>
                  <a:pt x="611" y="537"/>
                </a:lnTo>
                <a:lnTo>
                  <a:pt x="617" y="551"/>
                </a:lnTo>
                <a:lnTo>
                  <a:pt x="617" y="563"/>
                </a:lnTo>
                <a:lnTo>
                  <a:pt x="620" y="576"/>
                </a:lnTo>
                <a:lnTo>
                  <a:pt x="624" y="589"/>
                </a:lnTo>
                <a:lnTo>
                  <a:pt x="614" y="593"/>
                </a:lnTo>
                <a:lnTo>
                  <a:pt x="604" y="589"/>
                </a:lnTo>
                <a:lnTo>
                  <a:pt x="594" y="581"/>
                </a:lnTo>
                <a:lnTo>
                  <a:pt x="587" y="567"/>
                </a:lnTo>
                <a:lnTo>
                  <a:pt x="578" y="559"/>
                </a:lnTo>
                <a:lnTo>
                  <a:pt x="567" y="551"/>
                </a:lnTo>
                <a:lnTo>
                  <a:pt x="558" y="541"/>
                </a:lnTo>
                <a:lnTo>
                  <a:pt x="547" y="529"/>
                </a:lnTo>
                <a:lnTo>
                  <a:pt x="538" y="521"/>
                </a:lnTo>
                <a:lnTo>
                  <a:pt x="528" y="511"/>
                </a:lnTo>
                <a:lnTo>
                  <a:pt x="525" y="499"/>
                </a:lnTo>
                <a:lnTo>
                  <a:pt x="514" y="490"/>
                </a:lnTo>
                <a:lnTo>
                  <a:pt x="505" y="481"/>
                </a:lnTo>
                <a:lnTo>
                  <a:pt x="494" y="481"/>
                </a:lnTo>
                <a:lnTo>
                  <a:pt x="485" y="495"/>
                </a:lnTo>
                <a:lnTo>
                  <a:pt x="475" y="490"/>
                </a:lnTo>
                <a:lnTo>
                  <a:pt x="465" y="486"/>
                </a:lnTo>
                <a:lnTo>
                  <a:pt x="455" y="477"/>
                </a:lnTo>
                <a:lnTo>
                  <a:pt x="445" y="469"/>
                </a:lnTo>
                <a:lnTo>
                  <a:pt x="435" y="469"/>
                </a:lnTo>
                <a:lnTo>
                  <a:pt x="425" y="469"/>
                </a:lnTo>
                <a:lnTo>
                  <a:pt x="416" y="460"/>
                </a:lnTo>
                <a:lnTo>
                  <a:pt x="406" y="456"/>
                </a:lnTo>
                <a:lnTo>
                  <a:pt x="396" y="447"/>
                </a:lnTo>
                <a:lnTo>
                  <a:pt x="386" y="443"/>
                </a:lnTo>
                <a:lnTo>
                  <a:pt x="376" y="438"/>
                </a:lnTo>
                <a:lnTo>
                  <a:pt x="366" y="434"/>
                </a:lnTo>
                <a:lnTo>
                  <a:pt x="356" y="426"/>
                </a:lnTo>
                <a:lnTo>
                  <a:pt x="350" y="412"/>
                </a:lnTo>
                <a:lnTo>
                  <a:pt x="339" y="408"/>
                </a:lnTo>
                <a:lnTo>
                  <a:pt x="330" y="408"/>
                </a:lnTo>
                <a:lnTo>
                  <a:pt x="320" y="408"/>
                </a:lnTo>
                <a:lnTo>
                  <a:pt x="310" y="408"/>
                </a:lnTo>
                <a:lnTo>
                  <a:pt x="300" y="400"/>
                </a:lnTo>
                <a:lnTo>
                  <a:pt x="290" y="396"/>
                </a:lnTo>
                <a:lnTo>
                  <a:pt x="286" y="408"/>
                </a:lnTo>
                <a:lnTo>
                  <a:pt x="286" y="422"/>
                </a:lnTo>
                <a:lnTo>
                  <a:pt x="280" y="434"/>
                </a:lnTo>
                <a:lnTo>
                  <a:pt x="270" y="443"/>
                </a:lnTo>
                <a:lnTo>
                  <a:pt x="260" y="456"/>
                </a:lnTo>
                <a:lnTo>
                  <a:pt x="251" y="460"/>
                </a:lnTo>
                <a:lnTo>
                  <a:pt x="240" y="456"/>
                </a:lnTo>
                <a:lnTo>
                  <a:pt x="240" y="443"/>
                </a:lnTo>
                <a:lnTo>
                  <a:pt x="240" y="430"/>
                </a:lnTo>
                <a:lnTo>
                  <a:pt x="244" y="417"/>
                </a:lnTo>
                <a:lnTo>
                  <a:pt x="244" y="404"/>
                </a:lnTo>
                <a:lnTo>
                  <a:pt x="234" y="396"/>
                </a:lnTo>
                <a:lnTo>
                  <a:pt x="227" y="408"/>
                </a:lnTo>
                <a:lnTo>
                  <a:pt x="224" y="422"/>
                </a:lnTo>
                <a:lnTo>
                  <a:pt x="221" y="434"/>
                </a:lnTo>
                <a:lnTo>
                  <a:pt x="214" y="447"/>
                </a:lnTo>
                <a:lnTo>
                  <a:pt x="208" y="460"/>
                </a:lnTo>
                <a:lnTo>
                  <a:pt x="204" y="473"/>
                </a:lnTo>
                <a:lnTo>
                  <a:pt x="211" y="486"/>
                </a:lnTo>
                <a:lnTo>
                  <a:pt x="211" y="499"/>
                </a:lnTo>
                <a:lnTo>
                  <a:pt x="198" y="511"/>
                </a:lnTo>
                <a:lnTo>
                  <a:pt x="188" y="525"/>
                </a:lnTo>
                <a:lnTo>
                  <a:pt x="178" y="533"/>
                </a:lnTo>
                <a:lnTo>
                  <a:pt x="168" y="537"/>
                </a:lnTo>
                <a:lnTo>
                  <a:pt x="158" y="547"/>
                </a:lnTo>
                <a:lnTo>
                  <a:pt x="148" y="555"/>
                </a:lnTo>
                <a:lnTo>
                  <a:pt x="138" y="563"/>
                </a:lnTo>
                <a:lnTo>
                  <a:pt x="129" y="572"/>
                </a:lnTo>
                <a:lnTo>
                  <a:pt x="118" y="576"/>
                </a:lnTo>
                <a:lnTo>
                  <a:pt x="109" y="581"/>
                </a:lnTo>
                <a:lnTo>
                  <a:pt x="98" y="585"/>
                </a:lnTo>
                <a:lnTo>
                  <a:pt x="89" y="585"/>
                </a:lnTo>
                <a:lnTo>
                  <a:pt x="78" y="589"/>
                </a:lnTo>
                <a:lnTo>
                  <a:pt x="69" y="589"/>
                </a:lnTo>
                <a:lnTo>
                  <a:pt x="59" y="589"/>
                </a:lnTo>
                <a:lnTo>
                  <a:pt x="49" y="593"/>
                </a:lnTo>
                <a:lnTo>
                  <a:pt x="39" y="602"/>
                </a:lnTo>
                <a:lnTo>
                  <a:pt x="29" y="606"/>
                </a:lnTo>
                <a:lnTo>
                  <a:pt x="19" y="611"/>
                </a:lnTo>
                <a:lnTo>
                  <a:pt x="9" y="619"/>
                </a:lnTo>
                <a:lnTo>
                  <a:pt x="0" y="624"/>
                </a:lnTo>
                <a:lnTo>
                  <a:pt x="3" y="611"/>
                </a:lnTo>
                <a:lnTo>
                  <a:pt x="13" y="602"/>
                </a:lnTo>
                <a:lnTo>
                  <a:pt x="23" y="593"/>
                </a:lnTo>
                <a:lnTo>
                  <a:pt x="32" y="589"/>
                </a:lnTo>
                <a:lnTo>
                  <a:pt x="43" y="589"/>
                </a:lnTo>
                <a:lnTo>
                  <a:pt x="52" y="585"/>
                </a:lnTo>
                <a:lnTo>
                  <a:pt x="62" y="581"/>
                </a:lnTo>
                <a:lnTo>
                  <a:pt x="72" y="581"/>
                </a:lnTo>
                <a:lnTo>
                  <a:pt x="82" y="576"/>
                </a:lnTo>
                <a:lnTo>
                  <a:pt x="92" y="567"/>
                </a:lnTo>
                <a:lnTo>
                  <a:pt x="102" y="555"/>
                </a:lnTo>
                <a:lnTo>
                  <a:pt x="112" y="547"/>
                </a:lnTo>
                <a:lnTo>
                  <a:pt x="122" y="533"/>
                </a:lnTo>
                <a:lnTo>
                  <a:pt x="129" y="521"/>
                </a:lnTo>
                <a:lnTo>
                  <a:pt x="129" y="507"/>
                </a:lnTo>
                <a:lnTo>
                  <a:pt x="129" y="495"/>
                </a:lnTo>
                <a:lnTo>
                  <a:pt x="129" y="481"/>
                </a:lnTo>
                <a:lnTo>
                  <a:pt x="118" y="477"/>
                </a:lnTo>
                <a:lnTo>
                  <a:pt x="109" y="473"/>
                </a:lnTo>
                <a:lnTo>
                  <a:pt x="98" y="469"/>
                </a:lnTo>
                <a:lnTo>
                  <a:pt x="89" y="464"/>
                </a:lnTo>
                <a:lnTo>
                  <a:pt x="78" y="460"/>
                </a:lnTo>
                <a:lnTo>
                  <a:pt x="72" y="447"/>
                </a:lnTo>
                <a:lnTo>
                  <a:pt x="72" y="434"/>
                </a:lnTo>
                <a:lnTo>
                  <a:pt x="69" y="422"/>
                </a:lnTo>
                <a:lnTo>
                  <a:pt x="62" y="408"/>
                </a:lnTo>
                <a:lnTo>
                  <a:pt x="52" y="400"/>
                </a:lnTo>
                <a:lnTo>
                  <a:pt x="43" y="396"/>
                </a:lnTo>
                <a:lnTo>
                  <a:pt x="39" y="382"/>
                </a:lnTo>
                <a:lnTo>
                  <a:pt x="39" y="370"/>
                </a:lnTo>
                <a:lnTo>
                  <a:pt x="36" y="356"/>
                </a:lnTo>
                <a:lnTo>
                  <a:pt x="32" y="344"/>
                </a:lnTo>
                <a:lnTo>
                  <a:pt x="36" y="331"/>
                </a:lnTo>
                <a:lnTo>
                  <a:pt x="39" y="314"/>
                </a:lnTo>
                <a:lnTo>
                  <a:pt x="39" y="301"/>
                </a:lnTo>
                <a:lnTo>
                  <a:pt x="49" y="297"/>
                </a:lnTo>
                <a:lnTo>
                  <a:pt x="59" y="292"/>
                </a:lnTo>
                <a:lnTo>
                  <a:pt x="69" y="288"/>
                </a:lnTo>
                <a:lnTo>
                  <a:pt x="78" y="283"/>
                </a:lnTo>
                <a:lnTo>
                  <a:pt x="89" y="283"/>
                </a:lnTo>
                <a:lnTo>
                  <a:pt x="98" y="283"/>
                </a:lnTo>
                <a:lnTo>
                  <a:pt x="109" y="279"/>
                </a:lnTo>
                <a:lnTo>
                  <a:pt x="122" y="275"/>
                </a:lnTo>
                <a:lnTo>
                  <a:pt x="129" y="262"/>
                </a:lnTo>
                <a:lnTo>
                  <a:pt x="122" y="249"/>
                </a:lnTo>
                <a:lnTo>
                  <a:pt x="118" y="237"/>
                </a:lnTo>
                <a:lnTo>
                  <a:pt x="109" y="231"/>
                </a:lnTo>
                <a:lnTo>
                  <a:pt x="98" y="231"/>
                </a:lnTo>
                <a:lnTo>
                  <a:pt x="89" y="231"/>
                </a:lnTo>
                <a:lnTo>
                  <a:pt x="78" y="231"/>
                </a:lnTo>
                <a:lnTo>
                  <a:pt x="69" y="231"/>
                </a:lnTo>
                <a:lnTo>
                  <a:pt x="59" y="231"/>
                </a:lnTo>
                <a:lnTo>
                  <a:pt x="56" y="219"/>
                </a:lnTo>
                <a:lnTo>
                  <a:pt x="49" y="206"/>
                </a:lnTo>
                <a:lnTo>
                  <a:pt x="45" y="193"/>
                </a:lnTo>
                <a:lnTo>
                  <a:pt x="45" y="180"/>
                </a:lnTo>
                <a:lnTo>
                  <a:pt x="56" y="172"/>
                </a:lnTo>
                <a:lnTo>
                  <a:pt x="65" y="172"/>
                </a:lnTo>
                <a:lnTo>
                  <a:pt x="76" y="172"/>
                </a:lnTo>
                <a:lnTo>
                  <a:pt x="85" y="172"/>
                </a:lnTo>
                <a:lnTo>
                  <a:pt x="95" y="172"/>
                </a:lnTo>
                <a:lnTo>
                  <a:pt x="105" y="180"/>
                </a:lnTo>
                <a:lnTo>
                  <a:pt x="115" y="180"/>
                </a:lnTo>
                <a:lnTo>
                  <a:pt x="125" y="172"/>
                </a:lnTo>
                <a:lnTo>
                  <a:pt x="125" y="159"/>
                </a:lnTo>
                <a:lnTo>
                  <a:pt x="118" y="146"/>
                </a:lnTo>
                <a:lnTo>
                  <a:pt x="109" y="146"/>
                </a:lnTo>
                <a:lnTo>
                  <a:pt x="102" y="133"/>
                </a:lnTo>
                <a:lnTo>
                  <a:pt x="118" y="120"/>
                </a:lnTo>
                <a:lnTo>
                  <a:pt x="105" y="102"/>
                </a:lnTo>
                <a:lnTo>
                  <a:pt x="95" y="98"/>
                </a:lnTo>
                <a:lnTo>
                  <a:pt x="85" y="98"/>
                </a:lnTo>
                <a:lnTo>
                  <a:pt x="72" y="82"/>
                </a:lnTo>
                <a:lnTo>
                  <a:pt x="82" y="72"/>
                </a:lnTo>
                <a:lnTo>
                  <a:pt x="92" y="68"/>
                </a:lnTo>
                <a:lnTo>
                  <a:pt x="102" y="60"/>
                </a:lnTo>
                <a:lnTo>
                  <a:pt x="112" y="52"/>
                </a:lnTo>
                <a:lnTo>
                  <a:pt x="122" y="42"/>
                </a:lnTo>
                <a:lnTo>
                  <a:pt x="131" y="38"/>
                </a:lnTo>
                <a:lnTo>
                  <a:pt x="142" y="30"/>
                </a:lnTo>
                <a:lnTo>
                  <a:pt x="151" y="21"/>
                </a:lnTo>
                <a:lnTo>
                  <a:pt x="162" y="17"/>
                </a:lnTo>
                <a:lnTo>
                  <a:pt x="171" y="12"/>
                </a:lnTo>
                <a:lnTo>
                  <a:pt x="182" y="4"/>
                </a:lnTo>
                <a:lnTo>
                  <a:pt x="191" y="0"/>
                </a:lnTo>
                <a:lnTo>
                  <a:pt x="201" y="0"/>
                </a:lnTo>
                <a:lnTo>
                  <a:pt x="211" y="0"/>
                </a:lnTo>
                <a:lnTo>
                  <a:pt x="221" y="4"/>
                </a:lnTo>
                <a:lnTo>
                  <a:pt x="231" y="8"/>
                </a:lnTo>
                <a:lnTo>
                  <a:pt x="240" y="21"/>
                </a:lnTo>
                <a:lnTo>
                  <a:pt x="251" y="26"/>
                </a:lnTo>
                <a:lnTo>
                  <a:pt x="260" y="26"/>
                </a:lnTo>
                <a:lnTo>
                  <a:pt x="273" y="30"/>
                </a:lnTo>
                <a:lnTo>
                  <a:pt x="284" y="34"/>
                </a:lnTo>
                <a:lnTo>
                  <a:pt x="293" y="38"/>
                </a:lnTo>
                <a:lnTo>
                  <a:pt x="303" y="38"/>
                </a:lnTo>
                <a:lnTo>
                  <a:pt x="313" y="38"/>
                </a:lnTo>
                <a:lnTo>
                  <a:pt x="323" y="34"/>
                </a:lnTo>
                <a:lnTo>
                  <a:pt x="333" y="34"/>
                </a:lnTo>
                <a:lnTo>
                  <a:pt x="343" y="42"/>
                </a:lnTo>
                <a:lnTo>
                  <a:pt x="356" y="47"/>
                </a:lnTo>
                <a:lnTo>
                  <a:pt x="353" y="60"/>
                </a:lnTo>
                <a:lnTo>
                  <a:pt x="350" y="72"/>
                </a:lnTo>
              </a:path>
            </a:pathLst>
          </a:custGeom>
          <a:solidFill>
            <a:srgbClr val="A2FFA3"/>
          </a:solidFill>
          <a:ln w="25400" cap="rnd" cmpd="sng">
            <a:solidFill>
              <a:schemeClr val="tx1"/>
            </a:solidFill>
            <a:prstDash val="solid"/>
            <a:round/>
            <a:headEnd type="none" w="sm" len="sm"/>
            <a:tailEnd type="none" w="sm" len="sm"/>
          </a:ln>
        </p:spPr>
        <p:txBody>
          <a:bodyPr/>
          <a:lstStyle/>
          <a:p>
            <a:endParaRPr lang="en-US"/>
          </a:p>
        </p:txBody>
      </p:sp>
      <p:sp>
        <p:nvSpPr>
          <p:cNvPr id="8197" name="Freeform 3"/>
          <p:cNvSpPr>
            <a:spLocks/>
          </p:cNvSpPr>
          <p:nvPr/>
        </p:nvSpPr>
        <p:spPr bwMode="auto">
          <a:xfrm>
            <a:off x="7653338" y="1703388"/>
            <a:ext cx="782637" cy="1766887"/>
          </a:xfrm>
          <a:custGeom>
            <a:avLst/>
            <a:gdLst>
              <a:gd name="T0" fmla="*/ 2147483647 w 493"/>
              <a:gd name="T1" fmla="*/ 0 h 1113"/>
              <a:gd name="T2" fmla="*/ 2147483647 w 493"/>
              <a:gd name="T3" fmla="*/ 2147483647 h 1113"/>
              <a:gd name="T4" fmla="*/ 2147483647 w 493"/>
              <a:gd name="T5" fmla="*/ 2147483647 h 1113"/>
              <a:gd name="T6" fmla="*/ 2147483647 w 493"/>
              <a:gd name="T7" fmla="*/ 2147483647 h 1113"/>
              <a:gd name="T8" fmla="*/ 2147483647 w 493"/>
              <a:gd name="T9" fmla="*/ 2147483647 h 1113"/>
              <a:gd name="T10" fmla="*/ 2147483647 w 493"/>
              <a:gd name="T11" fmla="*/ 2147483647 h 1113"/>
              <a:gd name="T12" fmla="*/ 2147483647 w 493"/>
              <a:gd name="T13" fmla="*/ 2147483647 h 1113"/>
              <a:gd name="T14" fmla="*/ 2147483647 w 493"/>
              <a:gd name="T15" fmla="*/ 2147483647 h 1113"/>
              <a:gd name="T16" fmla="*/ 2147483647 w 493"/>
              <a:gd name="T17" fmla="*/ 2147483647 h 1113"/>
              <a:gd name="T18" fmla="*/ 2147483647 w 493"/>
              <a:gd name="T19" fmla="*/ 2147483647 h 1113"/>
              <a:gd name="T20" fmla="*/ 2147483647 w 493"/>
              <a:gd name="T21" fmla="*/ 2147483647 h 1113"/>
              <a:gd name="T22" fmla="*/ 2147483647 w 493"/>
              <a:gd name="T23" fmla="*/ 2147483647 h 1113"/>
              <a:gd name="T24" fmla="*/ 2147483647 w 493"/>
              <a:gd name="T25" fmla="*/ 2147483647 h 1113"/>
              <a:gd name="T26" fmla="*/ 2147483647 w 493"/>
              <a:gd name="T27" fmla="*/ 2147483647 h 1113"/>
              <a:gd name="T28" fmla="*/ 2147483647 w 493"/>
              <a:gd name="T29" fmla="*/ 2147483647 h 1113"/>
              <a:gd name="T30" fmla="*/ 2147483647 w 493"/>
              <a:gd name="T31" fmla="*/ 2147483647 h 1113"/>
              <a:gd name="T32" fmla="*/ 2147483647 w 493"/>
              <a:gd name="T33" fmla="*/ 2147483647 h 1113"/>
              <a:gd name="T34" fmla="*/ 0 w 493"/>
              <a:gd name="T35" fmla="*/ 2147483647 h 1113"/>
              <a:gd name="T36" fmla="*/ 2147483647 w 493"/>
              <a:gd name="T37" fmla="*/ 2147483647 h 1113"/>
              <a:gd name="T38" fmla="*/ 2147483647 w 493"/>
              <a:gd name="T39" fmla="*/ 2147483647 h 1113"/>
              <a:gd name="T40" fmla="*/ 2147483647 w 493"/>
              <a:gd name="T41" fmla="*/ 2147483647 h 1113"/>
              <a:gd name="T42" fmla="*/ 2147483647 w 493"/>
              <a:gd name="T43" fmla="*/ 2147483647 h 1113"/>
              <a:gd name="T44" fmla="*/ 2147483647 w 493"/>
              <a:gd name="T45" fmla="*/ 2147483647 h 1113"/>
              <a:gd name="T46" fmla="*/ 2147483647 w 493"/>
              <a:gd name="T47" fmla="*/ 2147483647 h 1113"/>
              <a:gd name="T48" fmla="*/ 2147483647 w 493"/>
              <a:gd name="T49" fmla="*/ 2147483647 h 1113"/>
              <a:gd name="T50" fmla="*/ 2147483647 w 493"/>
              <a:gd name="T51" fmla="*/ 2147483647 h 1113"/>
              <a:gd name="T52" fmla="*/ 2147483647 w 493"/>
              <a:gd name="T53" fmla="*/ 2147483647 h 1113"/>
              <a:gd name="T54" fmla="*/ 2147483647 w 493"/>
              <a:gd name="T55" fmla="*/ 2147483647 h 1113"/>
              <a:gd name="T56" fmla="*/ 2147483647 w 493"/>
              <a:gd name="T57" fmla="*/ 2147483647 h 1113"/>
              <a:gd name="T58" fmla="*/ 2147483647 w 493"/>
              <a:gd name="T59" fmla="*/ 2147483647 h 1113"/>
              <a:gd name="T60" fmla="*/ 2147483647 w 493"/>
              <a:gd name="T61" fmla="*/ 2147483647 h 1113"/>
              <a:gd name="T62" fmla="*/ 2147483647 w 493"/>
              <a:gd name="T63" fmla="*/ 2147483647 h 1113"/>
              <a:gd name="T64" fmla="*/ 2147483647 w 493"/>
              <a:gd name="T65" fmla="*/ 2147483647 h 1113"/>
              <a:gd name="T66" fmla="*/ 2147483647 w 493"/>
              <a:gd name="T67" fmla="*/ 2147483647 h 1113"/>
              <a:gd name="T68" fmla="*/ 2147483647 w 493"/>
              <a:gd name="T69" fmla="*/ 2147483647 h 1113"/>
              <a:gd name="T70" fmla="*/ 2147483647 w 493"/>
              <a:gd name="T71" fmla="*/ 2147483647 h 1113"/>
              <a:gd name="T72" fmla="*/ 2147483647 w 493"/>
              <a:gd name="T73" fmla="*/ 2147483647 h 1113"/>
              <a:gd name="T74" fmla="*/ 2147483647 w 493"/>
              <a:gd name="T75" fmla="*/ 2147483647 h 1113"/>
              <a:gd name="T76" fmla="*/ 2147483647 w 493"/>
              <a:gd name="T77" fmla="*/ 2147483647 h 1113"/>
              <a:gd name="T78" fmla="*/ 2147483647 w 493"/>
              <a:gd name="T79" fmla="*/ 2147483647 h 1113"/>
              <a:gd name="T80" fmla="*/ 2147483647 w 493"/>
              <a:gd name="T81" fmla="*/ 2147483647 h 1113"/>
              <a:gd name="T82" fmla="*/ 2147483647 w 493"/>
              <a:gd name="T83" fmla="*/ 2147483647 h 1113"/>
              <a:gd name="T84" fmla="*/ 2147483647 w 493"/>
              <a:gd name="T85" fmla="*/ 2147483647 h 1113"/>
              <a:gd name="T86" fmla="*/ 2147483647 w 493"/>
              <a:gd name="T87" fmla="*/ 2147483647 h 1113"/>
              <a:gd name="T88" fmla="*/ 2147483647 w 493"/>
              <a:gd name="T89" fmla="*/ 2147483647 h 1113"/>
              <a:gd name="T90" fmla="*/ 2147483647 w 493"/>
              <a:gd name="T91" fmla="*/ 2147483647 h 1113"/>
              <a:gd name="T92" fmla="*/ 2147483647 w 493"/>
              <a:gd name="T93" fmla="*/ 2147483647 h 1113"/>
              <a:gd name="T94" fmla="*/ 2147483647 w 493"/>
              <a:gd name="T95" fmla="*/ 2147483647 h 11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3"/>
              <a:gd name="T145" fmla="*/ 0 h 1113"/>
              <a:gd name="T146" fmla="*/ 493 w 493"/>
              <a:gd name="T147" fmla="*/ 1113 h 11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3" h="1113">
                <a:moveTo>
                  <a:pt x="492" y="12"/>
                </a:moveTo>
                <a:lnTo>
                  <a:pt x="468" y="0"/>
                </a:lnTo>
                <a:lnTo>
                  <a:pt x="456" y="0"/>
                </a:lnTo>
                <a:lnTo>
                  <a:pt x="444" y="4"/>
                </a:lnTo>
                <a:lnTo>
                  <a:pt x="432" y="12"/>
                </a:lnTo>
                <a:lnTo>
                  <a:pt x="420" y="12"/>
                </a:lnTo>
                <a:lnTo>
                  <a:pt x="408" y="16"/>
                </a:lnTo>
                <a:lnTo>
                  <a:pt x="392" y="20"/>
                </a:lnTo>
                <a:lnTo>
                  <a:pt x="380" y="24"/>
                </a:lnTo>
                <a:lnTo>
                  <a:pt x="372" y="36"/>
                </a:lnTo>
                <a:lnTo>
                  <a:pt x="368" y="48"/>
                </a:lnTo>
                <a:lnTo>
                  <a:pt x="360" y="60"/>
                </a:lnTo>
                <a:lnTo>
                  <a:pt x="352" y="76"/>
                </a:lnTo>
                <a:lnTo>
                  <a:pt x="340" y="84"/>
                </a:lnTo>
                <a:lnTo>
                  <a:pt x="324" y="116"/>
                </a:lnTo>
                <a:lnTo>
                  <a:pt x="312" y="128"/>
                </a:lnTo>
                <a:lnTo>
                  <a:pt x="304" y="144"/>
                </a:lnTo>
                <a:lnTo>
                  <a:pt x="296" y="156"/>
                </a:lnTo>
                <a:lnTo>
                  <a:pt x="280" y="168"/>
                </a:lnTo>
                <a:lnTo>
                  <a:pt x="268" y="180"/>
                </a:lnTo>
                <a:lnTo>
                  <a:pt x="256" y="192"/>
                </a:lnTo>
                <a:lnTo>
                  <a:pt x="244" y="204"/>
                </a:lnTo>
                <a:lnTo>
                  <a:pt x="236" y="216"/>
                </a:lnTo>
                <a:lnTo>
                  <a:pt x="224" y="228"/>
                </a:lnTo>
                <a:lnTo>
                  <a:pt x="212" y="240"/>
                </a:lnTo>
                <a:lnTo>
                  <a:pt x="200" y="248"/>
                </a:lnTo>
                <a:lnTo>
                  <a:pt x="188" y="260"/>
                </a:lnTo>
                <a:lnTo>
                  <a:pt x="180" y="272"/>
                </a:lnTo>
                <a:lnTo>
                  <a:pt x="172" y="284"/>
                </a:lnTo>
                <a:lnTo>
                  <a:pt x="168" y="300"/>
                </a:lnTo>
                <a:lnTo>
                  <a:pt x="160" y="316"/>
                </a:lnTo>
                <a:lnTo>
                  <a:pt x="156" y="328"/>
                </a:lnTo>
                <a:lnTo>
                  <a:pt x="156" y="360"/>
                </a:lnTo>
                <a:lnTo>
                  <a:pt x="156" y="392"/>
                </a:lnTo>
                <a:lnTo>
                  <a:pt x="152" y="416"/>
                </a:lnTo>
                <a:lnTo>
                  <a:pt x="152" y="428"/>
                </a:lnTo>
                <a:lnTo>
                  <a:pt x="148" y="452"/>
                </a:lnTo>
                <a:lnTo>
                  <a:pt x="140" y="468"/>
                </a:lnTo>
                <a:lnTo>
                  <a:pt x="128" y="480"/>
                </a:lnTo>
                <a:lnTo>
                  <a:pt x="120" y="504"/>
                </a:lnTo>
                <a:lnTo>
                  <a:pt x="112" y="516"/>
                </a:lnTo>
                <a:lnTo>
                  <a:pt x="96" y="548"/>
                </a:lnTo>
                <a:lnTo>
                  <a:pt x="88" y="572"/>
                </a:lnTo>
                <a:lnTo>
                  <a:pt x="80" y="604"/>
                </a:lnTo>
                <a:lnTo>
                  <a:pt x="72" y="636"/>
                </a:lnTo>
                <a:lnTo>
                  <a:pt x="48" y="676"/>
                </a:lnTo>
                <a:lnTo>
                  <a:pt x="40" y="716"/>
                </a:lnTo>
                <a:lnTo>
                  <a:pt x="32" y="740"/>
                </a:lnTo>
                <a:lnTo>
                  <a:pt x="24" y="772"/>
                </a:lnTo>
                <a:lnTo>
                  <a:pt x="16" y="788"/>
                </a:lnTo>
                <a:lnTo>
                  <a:pt x="4" y="804"/>
                </a:lnTo>
                <a:lnTo>
                  <a:pt x="0" y="816"/>
                </a:lnTo>
                <a:lnTo>
                  <a:pt x="0" y="832"/>
                </a:lnTo>
                <a:lnTo>
                  <a:pt x="0" y="848"/>
                </a:lnTo>
                <a:lnTo>
                  <a:pt x="4" y="880"/>
                </a:lnTo>
                <a:lnTo>
                  <a:pt x="4" y="904"/>
                </a:lnTo>
                <a:lnTo>
                  <a:pt x="8" y="916"/>
                </a:lnTo>
                <a:lnTo>
                  <a:pt x="12" y="948"/>
                </a:lnTo>
                <a:lnTo>
                  <a:pt x="16" y="980"/>
                </a:lnTo>
                <a:lnTo>
                  <a:pt x="16" y="1004"/>
                </a:lnTo>
                <a:lnTo>
                  <a:pt x="16" y="1020"/>
                </a:lnTo>
                <a:lnTo>
                  <a:pt x="24" y="1032"/>
                </a:lnTo>
                <a:lnTo>
                  <a:pt x="28" y="1044"/>
                </a:lnTo>
                <a:lnTo>
                  <a:pt x="40" y="1056"/>
                </a:lnTo>
                <a:lnTo>
                  <a:pt x="52" y="1064"/>
                </a:lnTo>
                <a:lnTo>
                  <a:pt x="68" y="1076"/>
                </a:lnTo>
                <a:lnTo>
                  <a:pt x="80" y="1084"/>
                </a:lnTo>
                <a:lnTo>
                  <a:pt x="104" y="1092"/>
                </a:lnTo>
                <a:lnTo>
                  <a:pt x="116" y="1096"/>
                </a:lnTo>
                <a:lnTo>
                  <a:pt x="128" y="1096"/>
                </a:lnTo>
                <a:lnTo>
                  <a:pt x="140" y="1100"/>
                </a:lnTo>
                <a:lnTo>
                  <a:pt x="152" y="1104"/>
                </a:lnTo>
                <a:lnTo>
                  <a:pt x="164" y="1108"/>
                </a:lnTo>
                <a:lnTo>
                  <a:pt x="176" y="1112"/>
                </a:lnTo>
                <a:lnTo>
                  <a:pt x="188" y="1112"/>
                </a:lnTo>
                <a:lnTo>
                  <a:pt x="204" y="1108"/>
                </a:lnTo>
                <a:lnTo>
                  <a:pt x="228" y="1104"/>
                </a:lnTo>
                <a:lnTo>
                  <a:pt x="240" y="1104"/>
                </a:lnTo>
                <a:lnTo>
                  <a:pt x="252" y="1104"/>
                </a:lnTo>
                <a:lnTo>
                  <a:pt x="264" y="1112"/>
                </a:lnTo>
                <a:lnTo>
                  <a:pt x="276" y="1108"/>
                </a:lnTo>
                <a:lnTo>
                  <a:pt x="280" y="1096"/>
                </a:lnTo>
                <a:lnTo>
                  <a:pt x="280" y="1084"/>
                </a:lnTo>
                <a:lnTo>
                  <a:pt x="288" y="1072"/>
                </a:lnTo>
                <a:lnTo>
                  <a:pt x="288" y="1060"/>
                </a:lnTo>
                <a:lnTo>
                  <a:pt x="288" y="1048"/>
                </a:lnTo>
                <a:lnTo>
                  <a:pt x="288" y="1036"/>
                </a:lnTo>
                <a:lnTo>
                  <a:pt x="288" y="1024"/>
                </a:lnTo>
                <a:lnTo>
                  <a:pt x="288" y="1012"/>
                </a:lnTo>
                <a:lnTo>
                  <a:pt x="315" y="972"/>
                </a:lnTo>
                <a:lnTo>
                  <a:pt x="315" y="924"/>
                </a:lnTo>
                <a:lnTo>
                  <a:pt x="315" y="876"/>
                </a:lnTo>
                <a:lnTo>
                  <a:pt x="284" y="860"/>
                </a:lnTo>
                <a:lnTo>
                  <a:pt x="280" y="848"/>
                </a:lnTo>
                <a:lnTo>
                  <a:pt x="272" y="836"/>
                </a:lnTo>
                <a:lnTo>
                  <a:pt x="264" y="820"/>
                </a:lnTo>
                <a:lnTo>
                  <a:pt x="260" y="796"/>
                </a:lnTo>
                <a:lnTo>
                  <a:pt x="256" y="772"/>
                </a:lnTo>
                <a:lnTo>
                  <a:pt x="248" y="760"/>
                </a:lnTo>
                <a:lnTo>
                  <a:pt x="248" y="748"/>
                </a:lnTo>
                <a:lnTo>
                  <a:pt x="244" y="732"/>
                </a:lnTo>
                <a:lnTo>
                  <a:pt x="244" y="700"/>
                </a:lnTo>
                <a:lnTo>
                  <a:pt x="244" y="688"/>
                </a:lnTo>
                <a:lnTo>
                  <a:pt x="244" y="664"/>
                </a:lnTo>
                <a:lnTo>
                  <a:pt x="244" y="652"/>
                </a:lnTo>
                <a:lnTo>
                  <a:pt x="248" y="620"/>
                </a:lnTo>
                <a:lnTo>
                  <a:pt x="248" y="608"/>
                </a:lnTo>
                <a:lnTo>
                  <a:pt x="248" y="576"/>
                </a:lnTo>
                <a:lnTo>
                  <a:pt x="252" y="564"/>
                </a:lnTo>
                <a:lnTo>
                  <a:pt x="252" y="552"/>
                </a:lnTo>
                <a:lnTo>
                  <a:pt x="260" y="540"/>
                </a:lnTo>
                <a:lnTo>
                  <a:pt x="272" y="548"/>
                </a:lnTo>
                <a:lnTo>
                  <a:pt x="284" y="548"/>
                </a:lnTo>
                <a:lnTo>
                  <a:pt x="300" y="540"/>
                </a:lnTo>
                <a:lnTo>
                  <a:pt x="312" y="532"/>
                </a:lnTo>
                <a:lnTo>
                  <a:pt x="320" y="520"/>
                </a:lnTo>
                <a:lnTo>
                  <a:pt x="324" y="508"/>
                </a:lnTo>
                <a:lnTo>
                  <a:pt x="332" y="496"/>
                </a:lnTo>
                <a:lnTo>
                  <a:pt x="336" y="484"/>
                </a:lnTo>
                <a:lnTo>
                  <a:pt x="344" y="472"/>
                </a:lnTo>
                <a:lnTo>
                  <a:pt x="356" y="460"/>
                </a:lnTo>
                <a:lnTo>
                  <a:pt x="368" y="448"/>
                </a:lnTo>
                <a:lnTo>
                  <a:pt x="384" y="432"/>
                </a:lnTo>
                <a:lnTo>
                  <a:pt x="392" y="416"/>
                </a:lnTo>
                <a:lnTo>
                  <a:pt x="400" y="400"/>
                </a:lnTo>
                <a:lnTo>
                  <a:pt x="408" y="384"/>
                </a:lnTo>
                <a:lnTo>
                  <a:pt x="416" y="360"/>
                </a:lnTo>
                <a:lnTo>
                  <a:pt x="424" y="328"/>
                </a:lnTo>
                <a:lnTo>
                  <a:pt x="436" y="312"/>
                </a:lnTo>
                <a:lnTo>
                  <a:pt x="440" y="288"/>
                </a:lnTo>
                <a:lnTo>
                  <a:pt x="444" y="276"/>
                </a:lnTo>
                <a:lnTo>
                  <a:pt x="444" y="264"/>
                </a:lnTo>
                <a:lnTo>
                  <a:pt x="444" y="232"/>
                </a:lnTo>
                <a:lnTo>
                  <a:pt x="448" y="208"/>
                </a:lnTo>
                <a:lnTo>
                  <a:pt x="448" y="184"/>
                </a:lnTo>
                <a:lnTo>
                  <a:pt x="452" y="168"/>
                </a:lnTo>
                <a:lnTo>
                  <a:pt x="452" y="144"/>
                </a:lnTo>
                <a:lnTo>
                  <a:pt x="452" y="120"/>
                </a:lnTo>
                <a:lnTo>
                  <a:pt x="456" y="88"/>
                </a:lnTo>
                <a:lnTo>
                  <a:pt x="456" y="76"/>
                </a:lnTo>
                <a:lnTo>
                  <a:pt x="456" y="60"/>
                </a:lnTo>
                <a:lnTo>
                  <a:pt x="460" y="48"/>
                </a:lnTo>
              </a:path>
            </a:pathLst>
          </a:custGeom>
          <a:solidFill>
            <a:srgbClr val="FFC5CF"/>
          </a:solidFill>
          <a:ln w="9525" cap="rnd">
            <a:noFill/>
            <a:round/>
            <a:headEnd type="none" w="sm" len="sm"/>
            <a:tailEnd type="none" w="sm" len="sm"/>
          </a:ln>
        </p:spPr>
        <p:txBody>
          <a:bodyPr/>
          <a:lstStyle/>
          <a:p>
            <a:endParaRPr lang="en-US"/>
          </a:p>
        </p:txBody>
      </p:sp>
      <p:sp>
        <p:nvSpPr>
          <p:cNvPr id="8198" name="Freeform 4"/>
          <p:cNvSpPr>
            <a:spLocks/>
          </p:cNvSpPr>
          <p:nvPr/>
        </p:nvSpPr>
        <p:spPr bwMode="auto">
          <a:xfrm>
            <a:off x="6538913" y="2503488"/>
            <a:ext cx="954087" cy="1211262"/>
          </a:xfrm>
          <a:custGeom>
            <a:avLst/>
            <a:gdLst>
              <a:gd name="T0" fmla="*/ 2147483647 w 601"/>
              <a:gd name="T1" fmla="*/ 2147483647 h 763"/>
              <a:gd name="T2" fmla="*/ 2147483647 w 601"/>
              <a:gd name="T3" fmla="*/ 2147483647 h 763"/>
              <a:gd name="T4" fmla="*/ 2147483647 w 601"/>
              <a:gd name="T5" fmla="*/ 2147483647 h 763"/>
              <a:gd name="T6" fmla="*/ 2147483647 w 601"/>
              <a:gd name="T7" fmla="*/ 2147483647 h 763"/>
              <a:gd name="T8" fmla="*/ 2147483647 w 601"/>
              <a:gd name="T9" fmla="*/ 2147483647 h 763"/>
              <a:gd name="T10" fmla="*/ 2147483647 w 601"/>
              <a:gd name="T11" fmla="*/ 2147483647 h 763"/>
              <a:gd name="T12" fmla="*/ 2147483647 w 601"/>
              <a:gd name="T13" fmla="*/ 2147483647 h 763"/>
              <a:gd name="T14" fmla="*/ 2147483647 w 601"/>
              <a:gd name="T15" fmla="*/ 2147483647 h 763"/>
              <a:gd name="T16" fmla="*/ 2147483647 w 601"/>
              <a:gd name="T17" fmla="*/ 2147483647 h 763"/>
              <a:gd name="T18" fmla="*/ 2147483647 w 601"/>
              <a:gd name="T19" fmla="*/ 2147483647 h 763"/>
              <a:gd name="T20" fmla="*/ 2147483647 w 601"/>
              <a:gd name="T21" fmla="*/ 2147483647 h 763"/>
              <a:gd name="T22" fmla="*/ 2147483647 w 601"/>
              <a:gd name="T23" fmla="*/ 2147483647 h 763"/>
              <a:gd name="T24" fmla="*/ 2147483647 w 601"/>
              <a:gd name="T25" fmla="*/ 2147483647 h 763"/>
              <a:gd name="T26" fmla="*/ 2147483647 w 601"/>
              <a:gd name="T27" fmla="*/ 2147483647 h 763"/>
              <a:gd name="T28" fmla="*/ 2147483647 w 601"/>
              <a:gd name="T29" fmla="*/ 2147483647 h 763"/>
              <a:gd name="T30" fmla="*/ 2147483647 w 601"/>
              <a:gd name="T31" fmla="*/ 2147483647 h 763"/>
              <a:gd name="T32" fmla="*/ 2147483647 w 601"/>
              <a:gd name="T33" fmla="*/ 2147483647 h 763"/>
              <a:gd name="T34" fmla="*/ 2147483647 w 601"/>
              <a:gd name="T35" fmla="*/ 2147483647 h 763"/>
              <a:gd name="T36" fmla="*/ 2147483647 w 601"/>
              <a:gd name="T37" fmla="*/ 2147483647 h 763"/>
              <a:gd name="T38" fmla="*/ 2147483647 w 601"/>
              <a:gd name="T39" fmla="*/ 2147483647 h 763"/>
              <a:gd name="T40" fmla="*/ 2147483647 w 601"/>
              <a:gd name="T41" fmla="*/ 2147483647 h 763"/>
              <a:gd name="T42" fmla="*/ 2147483647 w 601"/>
              <a:gd name="T43" fmla="*/ 2147483647 h 763"/>
              <a:gd name="T44" fmla="*/ 2147483647 w 601"/>
              <a:gd name="T45" fmla="*/ 2147483647 h 763"/>
              <a:gd name="T46" fmla="*/ 2147483647 w 601"/>
              <a:gd name="T47" fmla="*/ 2147483647 h 763"/>
              <a:gd name="T48" fmla="*/ 2147483647 w 601"/>
              <a:gd name="T49" fmla="*/ 2147483647 h 763"/>
              <a:gd name="T50" fmla="*/ 2147483647 w 601"/>
              <a:gd name="T51" fmla="*/ 2147483647 h 763"/>
              <a:gd name="T52" fmla="*/ 2147483647 w 601"/>
              <a:gd name="T53" fmla="*/ 2147483647 h 763"/>
              <a:gd name="T54" fmla="*/ 2147483647 w 601"/>
              <a:gd name="T55" fmla="*/ 2147483647 h 763"/>
              <a:gd name="T56" fmla="*/ 2147483647 w 601"/>
              <a:gd name="T57" fmla="*/ 2147483647 h 763"/>
              <a:gd name="T58" fmla="*/ 2147483647 w 601"/>
              <a:gd name="T59" fmla="*/ 2147483647 h 763"/>
              <a:gd name="T60" fmla="*/ 2147483647 w 601"/>
              <a:gd name="T61" fmla="*/ 2147483647 h 763"/>
              <a:gd name="T62" fmla="*/ 2147483647 w 601"/>
              <a:gd name="T63" fmla="*/ 2147483647 h 763"/>
              <a:gd name="T64" fmla="*/ 2147483647 w 601"/>
              <a:gd name="T65" fmla="*/ 2147483647 h 763"/>
              <a:gd name="T66" fmla="*/ 2147483647 w 601"/>
              <a:gd name="T67" fmla="*/ 2147483647 h 763"/>
              <a:gd name="T68" fmla="*/ 2147483647 w 601"/>
              <a:gd name="T69" fmla="*/ 2147483647 h 763"/>
              <a:gd name="T70" fmla="*/ 2147483647 w 601"/>
              <a:gd name="T71" fmla="*/ 2147483647 h 763"/>
              <a:gd name="T72" fmla="*/ 2147483647 w 601"/>
              <a:gd name="T73" fmla="*/ 2147483647 h 763"/>
              <a:gd name="T74" fmla="*/ 2147483647 w 601"/>
              <a:gd name="T75" fmla="*/ 2147483647 h 763"/>
              <a:gd name="T76" fmla="*/ 2147483647 w 601"/>
              <a:gd name="T77" fmla="*/ 2147483647 h 763"/>
              <a:gd name="T78" fmla="*/ 2147483647 w 601"/>
              <a:gd name="T79" fmla="*/ 2147483647 h 763"/>
              <a:gd name="T80" fmla="*/ 2147483647 w 601"/>
              <a:gd name="T81" fmla="*/ 2147483647 h 763"/>
              <a:gd name="T82" fmla="*/ 2147483647 w 601"/>
              <a:gd name="T83" fmla="*/ 2147483647 h 763"/>
              <a:gd name="T84" fmla="*/ 2147483647 w 601"/>
              <a:gd name="T85" fmla="*/ 2147483647 h 763"/>
              <a:gd name="T86" fmla="*/ 2147483647 w 601"/>
              <a:gd name="T87" fmla="*/ 2147483647 h 763"/>
              <a:gd name="T88" fmla="*/ 2147483647 w 601"/>
              <a:gd name="T89" fmla="*/ 2147483647 h 763"/>
              <a:gd name="T90" fmla="*/ 2147483647 w 601"/>
              <a:gd name="T91" fmla="*/ 2147483647 h 763"/>
              <a:gd name="T92" fmla="*/ 2147483647 w 601"/>
              <a:gd name="T93" fmla="*/ 2147483647 h 763"/>
              <a:gd name="T94" fmla="*/ 2147483647 w 601"/>
              <a:gd name="T95" fmla="*/ 2147483647 h 763"/>
              <a:gd name="T96" fmla="*/ 0 w 601"/>
              <a:gd name="T97" fmla="*/ 2147483647 h 763"/>
              <a:gd name="T98" fmla="*/ 0 w 601"/>
              <a:gd name="T99" fmla="*/ 2147483647 h 763"/>
              <a:gd name="T100" fmla="*/ 2147483647 w 601"/>
              <a:gd name="T101" fmla="*/ 2147483647 h 763"/>
              <a:gd name="T102" fmla="*/ 2147483647 w 601"/>
              <a:gd name="T103" fmla="*/ 2147483647 h 763"/>
              <a:gd name="T104" fmla="*/ 2147483647 w 601"/>
              <a:gd name="T105" fmla="*/ 2147483647 h 7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1"/>
              <a:gd name="T160" fmla="*/ 0 h 763"/>
              <a:gd name="T161" fmla="*/ 601 w 601"/>
              <a:gd name="T162" fmla="*/ 763 h 7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1" h="763">
                <a:moveTo>
                  <a:pt x="42" y="84"/>
                </a:moveTo>
                <a:lnTo>
                  <a:pt x="30" y="102"/>
                </a:lnTo>
                <a:lnTo>
                  <a:pt x="48" y="108"/>
                </a:lnTo>
                <a:lnTo>
                  <a:pt x="66" y="126"/>
                </a:lnTo>
                <a:lnTo>
                  <a:pt x="84" y="132"/>
                </a:lnTo>
                <a:lnTo>
                  <a:pt x="102" y="132"/>
                </a:lnTo>
                <a:lnTo>
                  <a:pt x="120" y="132"/>
                </a:lnTo>
                <a:lnTo>
                  <a:pt x="132" y="150"/>
                </a:lnTo>
                <a:lnTo>
                  <a:pt x="150" y="156"/>
                </a:lnTo>
                <a:lnTo>
                  <a:pt x="150" y="174"/>
                </a:lnTo>
                <a:lnTo>
                  <a:pt x="162" y="192"/>
                </a:lnTo>
                <a:lnTo>
                  <a:pt x="168" y="210"/>
                </a:lnTo>
                <a:lnTo>
                  <a:pt x="186" y="222"/>
                </a:lnTo>
                <a:lnTo>
                  <a:pt x="204" y="234"/>
                </a:lnTo>
                <a:lnTo>
                  <a:pt x="222" y="240"/>
                </a:lnTo>
                <a:lnTo>
                  <a:pt x="240" y="240"/>
                </a:lnTo>
                <a:lnTo>
                  <a:pt x="258" y="240"/>
                </a:lnTo>
                <a:lnTo>
                  <a:pt x="276" y="240"/>
                </a:lnTo>
                <a:lnTo>
                  <a:pt x="294" y="240"/>
                </a:lnTo>
                <a:lnTo>
                  <a:pt x="312" y="234"/>
                </a:lnTo>
                <a:lnTo>
                  <a:pt x="330" y="222"/>
                </a:lnTo>
                <a:lnTo>
                  <a:pt x="336" y="204"/>
                </a:lnTo>
                <a:lnTo>
                  <a:pt x="348" y="186"/>
                </a:lnTo>
                <a:lnTo>
                  <a:pt x="366" y="174"/>
                </a:lnTo>
                <a:lnTo>
                  <a:pt x="384" y="162"/>
                </a:lnTo>
                <a:lnTo>
                  <a:pt x="402" y="150"/>
                </a:lnTo>
                <a:lnTo>
                  <a:pt x="420" y="138"/>
                </a:lnTo>
                <a:lnTo>
                  <a:pt x="438" y="132"/>
                </a:lnTo>
                <a:lnTo>
                  <a:pt x="456" y="120"/>
                </a:lnTo>
                <a:lnTo>
                  <a:pt x="468" y="102"/>
                </a:lnTo>
                <a:lnTo>
                  <a:pt x="486" y="90"/>
                </a:lnTo>
                <a:lnTo>
                  <a:pt x="504" y="78"/>
                </a:lnTo>
                <a:lnTo>
                  <a:pt x="522" y="60"/>
                </a:lnTo>
                <a:lnTo>
                  <a:pt x="534" y="42"/>
                </a:lnTo>
                <a:lnTo>
                  <a:pt x="546" y="24"/>
                </a:lnTo>
                <a:lnTo>
                  <a:pt x="564" y="12"/>
                </a:lnTo>
                <a:lnTo>
                  <a:pt x="582" y="0"/>
                </a:lnTo>
                <a:lnTo>
                  <a:pt x="594" y="18"/>
                </a:lnTo>
                <a:lnTo>
                  <a:pt x="600" y="36"/>
                </a:lnTo>
                <a:lnTo>
                  <a:pt x="600" y="54"/>
                </a:lnTo>
                <a:lnTo>
                  <a:pt x="594" y="72"/>
                </a:lnTo>
                <a:lnTo>
                  <a:pt x="576" y="96"/>
                </a:lnTo>
                <a:lnTo>
                  <a:pt x="564" y="120"/>
                </a:lnTo>
                <a:lnTo>
                  <a:pt x="552" y="138"/>
                </a:lnTo>
                <a:lnTo>
                  <a:pt x="546" y="156"/>
                </a:lnTo>
                <a:lnTo>
                  <a:pt x="540" y="174"/>
                </a:lnTo>
                <a:lnTo>
                  <a:pt x="534" y="216"/>
                </a:lnTo>
                <a:lnTo>
                  <a:pt x="534" y="234"/>
                </a:lnTo>
                <a:lnTo>
                  <a:pt x="534" y="252"/>
                </a:lnTo>
                <a:lnTo>
                  <a:pt x="528" y="276"/>
                </a:lnTo>
                <a:lnTo>
                  <a:pt x="528" y="294"/>
                </a:lnTo>
                <a:lnTo>
                  <a:pt x="528" y="318"/>
                </a:lnTo>
                <a:lnTo>
                  <a:pt x="528" y="336"/>
                </a:lnTo>
                <a:lnTo>
                  <a:pt x="528" y="354"/>
                </a:lnTo>
                <a:lnTo>
                  <a:pt x="546" y="366"/>
                </a:lnTo>
                <a:lnTo>
                  <a:pt x="564" y="372"/>
                </a:lnTo>
                <a:lnTo>
                  <a:pt x="582" y="372"/>
                </a:lnTo>
                <a:lnTo>
                  <a:pt x="594" y="390"/>
                </a:lnTo>
                <a:lnTo>
                  <a:pt x="594" y="408"/>
                </a:lnTo>
                <a:lnTo>
                  <a:pt x="594" y="426"/>
                </a:lnTo>
                <a:lnTo>
                  <a:pt x="576" y="444"/>
                </a:lnTo>
                <a:lnTo>
                  <a:pt x="570" y="462"/>
                </a:lnTo>
                <a:lnTo>
                  <a:pt x="552" y="474"/>
                </a:lnTo>
                <a:lnTo>
                  <a:pt x="534" y="492"/>
                </a:lnTo>
                <a:lnTo>
                  <a:pt x="510" y="510"/>
                </a:lnTo>
                <a:lnTo>
                  <a:pt x="504" y="546"/>
                </a:lnTo>
                <a:lnTo>
                  <a:pt x="492" y="582"/>
                </a:lnTo>
                <a:lnTo>
                  <a:pt x="486" y="600"/>
                </a:lnTo>
                <a:lnTo>
                  <a:pt x="468" y="618"/>
                </a:lnTo>
                <a:lnTo>
                  <a:pt x="450" y="624"/>
                </a:lnTo>
                <a:lnTo>
                  <a:pt x="426" y="648"/>
                </a:lnTo>
                <a:lnTo>
                  <a:pt x="408" y="666"/>
                </a:lnTo>
                <a:lnTo>
                  <a:pt x="390" y="684"/>
                </a:lnTo>
                <a:lnTo>
                  <a:pt x="354" y="696"/>
                </a:lnTo>
                <a:lnTo>
                  <a:pt x="342" y="732"/>
                </a:lnTo>
                <a:lnTo>
                  <a:pt x="318" y="750"/>
                </a:lnTo>
                <a:lnTo>
                  <a:pt x="294" y="756"/>
                </a:lnTo>
                <a:lnTo>
                  <a:pt x="258" y="762"/>
                </a:lnTo>
                <a:lnTo>
                  <a:pt x="210" y="762"/>
                </a:lnTo>
                <a:lnTo>
                  <a:pt x="192" y="762"/>
                </a:lnTo>
                <a:lnTo>
                  <a:pt x="144" y="744"/>
                </a:lnTo>
                <a:lnTo>
                  <a:pt x="126" y="738"/>
                </a:lnTo>
                <a:lnTo>
                  <a:pt x="114" y="720"/>
                </a:lnTo>
                <a:lnTo>
                  <a:pt x="96" y="696"/>
                </a:lnTo>
                <a:lnTo>
                  <a:pt x="78" y="654"/>
                </a:lnTo>
                <a:lnTo>
                  <a:pt x="54" y="630"/>
                </a:lnTo>
                <a:lnTo>
                  <a:pt x="48" y="606"/>
                </a:lnTo>
                <a:lnTo>
                  <a:pt x="42" y="582"/>
                </a:lnTo>
                <a:lnTo>
                  <a:pt x="36" y="534"/>
                </a:lnTo>
                <a:lnTo>
                  <a:pt x="36" y="486"/>
                </a:lnTo>
                <a:lnTo>
                  <a:pt x="42" y="462"/>
                </a:lnTo>
                <a:lnTo>
                  <a:pt x="48" y="438"/>
                </a:lnTo>
                <a:lnTo>
                  <a:pt x="48" y="420"/>
                </a:lnTo>
                <a:lnTo>
                  <a:pt x="42" y="402"/>
                </a:lnTo>
                <a:lnTo>
                  <a:pt x="30" y="378"/>
                </a:lnTo>
                <a:lnTo>
                  <a:pt x="24" y="354"/>
                </a:lnTo>
                <a:lnTo>
                  <a:pt x="12" y="336"/>
                </a:lnTo>
                <a:lnTo>
                  <a:pt x="0" y="318"/>
                </a:lnTo>
                <a:lnTo>
                  <a:pt x="0" y="294"/>
                </a:lnTo>
                <a:lnTo>
                  <a:pt x="0" y="276"/>
                </a:lnTo>
                <a:lnTo>
                  <a:pt x="6" y="258"/>
                </a:lnTo>
                <a:lnTo>
                  <a:pt x="18" y="216"/>
                </a:lnTo>
                <a:lnTo>
                  <a:pt x="30" y="168"/>
                </a:lnTo>
                <a:lnTo>
                  <a:pt x="36" y="120"/>
                </a:lnTo>
                <a:lnTo>
                  <a:pt x="42" y="72"/>
                </a:lnTo>
                <a:lnTo>
                  <a:pt x="42" y="36"/>
                </a:lnTo>
                <a:lnTo>
                  <a:pt x="48" y="18"/>
                </a:lnTo>
              </a:path>
            </a:pathLst>
          </a:custGeom>
          <a:solidFill>
            <a:srgbClr val="AD6900"/>
          </a:solidFill>
          <a:ln w="9525" cap="rnd">
            <a:noFill/>
            <a:round/>
            <a:headEnd type="none" w="sm" len="sm"/>
            <a:tailEnd type="none" w="sm" len="sm"/>
          </a:ln>
        </p:spPr>
        <p:txBody>
          <a:bodyPr/>
          <a:lstStyle/>
          <a:p>
            <a:endParaRPr lang="en-US"/>
          </a:p>
        </p:txBody>
      </p:sp>
      <p:sp>
        <p:nvSpPr>
          <p:cNvPr id="8199" name="Freeform 5"/>
          <p:cNvSpPr>
            <a:spLocks/>
          </p:cNvSpPr>
          <p:nvPr/>
        </p:nvSpPr>
        <p:spPr bwMode="auto">
          <a:xfrm>
            <a:off x="5205413" y="2408238"/>
            <a:ext cx="992187" cy="887412"/>
          </a:xfrm>
          <a:custGeom>
            <a:avLst/>
            <a:gdLst>
              <a:gd name="T0" fmla="*/ 2147483647 w 625"/>
              <a:gd name="T1" fmla="*/ 2147483647 h 559"/>
              <a:gd name="T2" fmla="*/ 2147483647 w 625"/>
              <a:gd name="T3" fmla="*/ 2147483647 h 559"/>
              <a:gd name="T4" fmla="*/ 2147483647 w 625"/>
              <a:gd name="T5" fmla="*/ 2147483647 h 559"/>
              <a:gd name="T6" fmla="*/ 2147483647 w 625"/>
              <a:gd name="T7" fmla="*/ 2147483647 h 559"/>
              <a:gd name="T8" fmla="*/ 2147483647 w 625"/>
              <a:gd name="T9" fmla="*/ 2147483647 h 559"/>
              <a:gd name="T10" fmla="*/ 0 w 625"/>
              <a:gd name="T11" fmla="*/ 2147483647 h 559"/>
              <a:gd name="T12" fmla="*/ 2147483647 w 625"/>
              <a:gd name="T13" fmla="*/ 2147483647 h 559"/>
              <a:gd name="T14" fmla="*/ 2147483647 w 625"/>
              <a:gd name="T15" fmla="*/ 2147483647 h 559"/>
              <a:gd name="T16" fmla="*/ 2147483647 w 625"/>
              <a:gd name="T17" fmla="*/ 2147483647 h 559"/>
              <a:gd name="T18" fmla="*/ 2147483647 w 625"/>
              <a:gd name="T19" fmla="*/ 2147483647 h 559"/>
              <a:gd name="T20" fmla="*/ 2147483647 w 625"/>
              <a:gd name="T21" fmla="*/ 2147483647 h 559"/>
              <a:gd name="T22" fmla="*/ 2147483647 w 625"/>
              <a:gd name="T23" fmla="*/ 2147483647 h 559"/>
              <a:gd name="T24" fmla="*/ 2147483647 w 625"/>
              <a:gd name="T25" fmla="*/ 2147483647 h 559"/>
              <a:gd name="T26" fmla="*/ 2147483647 w 625"/>
              <a:gd name="T27" fmla="*/ 2147483647 h 559"/>
              <a:gd name="T28" fmla="*/ 2147483647 w 625"/>
              <a:gd name="T29" fmla="*/ 2147483647 h 559"/>
              <a:gd name="T30" fmla="*/ 2147483647 w 625"/>
              <a:gd name="T31" fmla="*/ 2147483647 h 559"/>
              <a:gd name="T32" fmla="*/ 2147483647 w 625"/>
              <a:gd name="T33" fmla="*/ 2147483647 h 559"/>
              <a:gd name="T34" fmla="*/ 2147483647 w 625"/>
              <a:gd name="T35" fmla="*/ 2147483647 h 559"/>
              <a:gd name="T36" fmla="*/ 2147483647 w 625"/>
              <a:gd name="T37" fmla="*/ 2147483647 h 559"/>
              <a:gd name="T38" fmla="*/ 2147483647 w 625"/>
              <a:gd name="T39" fmla="*/ 2147483647 h 559"/>
              <a:gd name="T40" fmla="*/ 2147483647 w 625"/>
              <a:gd name="T41" fmla="*/ 2147483647 h 559"/>
              <a:gd name="T42" fmla="*/ 2147483647 w 625"/>
              <a:gd name="T43" fmla="*/ 2147483647 h 559"/>
              <a:gd name="T44" fmla="*/ 2147483647 w 625"/>
              <a:gd name="T45" fmla="*/ 2147483647 h 559"/>
              <a:gd name="T46" fmla="*/ 2147483647 w 625"/>
              <a:gd name="T47" fmla="*/ 2147483647 h 559"/>
              <a:gd name="T48" fmla="*/ 2147483647 w 625"/>
              <a:gd name="T49" fmla="*/ 2147483647 h 559"/>
              <a:gd name="T50" fmla="*/ 2147483647 w 625"/>
              <a:gd name="T51" fmla="*/ 2147483647 h 559"/>
              <a:gd name="T52" fmla="*/ 2147483647 w 625"/>
              <a:gd name="T53" fmla="*/ 2147483647 h 559"/>
              <a:gd name="T54" fmla="*/ 2147483647 w 625"/>
              <a:gd name="T55" fmla="*/ 2147483647 h 559"/>
              <a:gd name="T56" fmla="*/ 2147483647 w 625"/>
              <a:gd name="T57" fmla="*/ 2147483647 h 559"/>
              <a:gd name="T58" fmla="*/ 2147483647 w 625"/>
              <a:gd name="T59" fmla="*/ 2147483647 h 559"/>
              <a:gd name="T60" fmla="*/ 2147483647 w 625"/>
              <a:gd name="T61" fmla="*/ 2147483647 h 559"/>
              <a:gd name="T62" fmla="*/ 2147483647 w 625"/>
              <a:gd name="T63" fmla="*/ 2147483647 h 559"/>
              <a:gd name="T64" fmla="*/ 2147483647 w 625"/>
              <a:gd name="T65" fmla="*/ 2147483647 h 559"/>
              <a:gd name="T66" fmla="*/ 2147483647 w 625"/>
              <a:gd name="T67" fmla="*/ 2147483647 h 559"/>
              <a:gd name="T68" fmla="*/ 2147483647 w 625"/>
              <a:gd name="T69" fmla="*/ 2147483647 h 559"/>
              <a:gd name="T70" fmla="*/ 2147483647 w 625"/>
              <a:gd name="T71" fmla="*/ 2147483647 h 5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5"/>
              <a:gd name="T109" fmla="*/ 0 h 559"/>
              <a:gd name="T110" fmla="*/ 625 w 625"/>
              <a:gd name="T111" fmla="*/ 559 h 5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5" h="559">
                <a:moveTo>
                  <a:pt x="162" y="0"/>
                </a:moveTo>
                <a:lnTo>
                  <a:pt x="144" y="24"/>
                </a:lnTo>
                <a:lnTo>
                  <a:pt x="102" y="36"/>
                </a:lnTo>
                <a:lnTo>
                  <a:pt x="66" y="42"/>
                </a:lnTo>
                <a:lnTo>
                  <a:pt x="54" y="60"/>
                </a:lnTo>
                <a:lnTo>
                  <a:pt x="42" y="78"/>
                </a:lnTo>
                <a:lnTo>
                  <a:pt x="24" y="96"/>
                </a:lnTo>
                <a:lnTo>
                  <a:pt x="18" y="114"/>
                </a:lnTo>
                <a:lnTo>
                  <a:pt x="12" y="132"/>
                </a:lnTo>
                <a:lnTo>
                  <a:pt x="6" y="150"/>
                </a:lnTo>
                <a:lnTo>
                  <a:pt x="0" y="168"/>
                </a:lnTo>
                <a:lnTo>
                  <a:pt x="0" y="186"/>
                </a:lnTo>
                <a:lnTo>
                  <a:pt x="0" y="204"/>
                </a:lnTo>
                <a:lnTo>
                  <a:pt x="6" y="222"/>
                </a:lnTo>
                <a:lnTo>
                  <a:pt x="18" y="246"/>
                </a:lnTo>
                <a:lnTo>
                  <a:pt x="30" y="264"/>
                </a:lnTo>
                <a:lnTo>
                  <a:pt x="48" y="276"/>
                </a:lnTo>
                <a:lnTo>
                  <a:pt x="60" y="294"/>
                </a:lnTo>
                <a:lnTo>
                  <a:pt x="78" y="306"/>
                </a:lnTo>
                <a:lnTo>
                  <a:pt x="96" y="324"/>
                </a:lnTo>
                <a:lnTo>
                  <a:pt x="108" y="342"/>
                </a:lnTo>
                <a:lnTo>
                  <a:pt x="132" y="354"/>
                </a:lnTo>
                <a:lnTo>
                  <a:pt x="156" y="378"/>
                </a:lnTo>
                <a:lnTo>
                  <a:pt x="174" y="384"/>
                </a:lnTo>
                <a:lnTo>
                  <a:pt x="192" y="396"/>
                </a:lnTo>
                <a:lnTo>
                  <a:pt x="210" y="414"/>
                </a:lnTo>
                <a:lnTo>
                  <a:pt x="228" y="426"/>
                </a:lnTo>
                <a:lnTo>
                  <a:pt x="234" y="444"/>
                </a:lnTo>
                <a:lnTo>
                  <a:pt x="246" y="468"/>
                </a:lnTo>
                <a:lnTo>
                  <a:pt x="264" y="486"/>
                </a:lnTo>
                <a:lnTo>
                  <a:pt x="276" y="504"/>
                </a:lnTo>
                <a:lnTo>
                  <a:pt x="300" y="522"/>
                </a:lnTo>
                <a:lnTo>
                  <a:pt x="318" y="534"/>
                </a:lnTo>
                <a:lnTo>
                  <a:pt x="336" y="552"/>
                </a:lnTo>
                <a:lnTo>
                  <a:pt x="360" y="552"/>
                </a:lnTo>
                <a:lnTo>
                  <a:pt x="378" y="558"/>
                </a:lnTo>
                <a:lnTo>
                  <a:pt x="396" y="558"/>
                </a:lnTo>
                <a:lnTo>
                  <a:pt x="414" y="558"/>
                </a:lnTo>
                <a:lnTo>
                  <a:pt x="432" y="558"/>
                </a:lnTo>
                <a:lnTo>
                  <a:pt x="450" y="558"/>
                </a:lnTo>
                <a:lnTo>
                  <a:pt x="468" y="558"/>
                </a:lnTo>
                <a:lnTo>
                  <a:pt x="486" y="558"/>
                </a:lnTo>
                <a:lnTo>
                  <a:pt x="504" y="558"/>
                </a:lnTo>
                <a:lnTo>
                  <a:pt x="522" y="558"/>
                </a:lnTo>
                <a:lnTo>
                  <a:pt x="546" y="558"/>
                </a:lnTo>
                <a:lnTo>
                  <a:pt x="564" y="558"/>
                </a:lnTo>
                <a:lnTo>
                  <a:pt x="582" y="546"/>
                </a:lnTo>
                <a:lnTo>
                  <a:pt x="600" y="540"/>
                </a:lnTo>
                <a:lnTo>
                  <a:pt x="618" y="528"/>
                </a:lnTo>
                <a:lnTo>
                  <a:pt x="624" y="510"/>
                </a:lnTo>
                <a:lnTo>
                  <a:pt x="612" y="492"/>
                </a:lnTo>
                <a:lnTo>
                  <a:pt x="606" y="474"/>
                </a:lnTo>
                <a:lnTo>
                  <a:pt x="588" y="456"/>
                </a:lnTo>
                <a:lnTo>
                  <a:pt x="570" y="438"/>
                </a:lnTo>
                <a:lnTo>
                  <a:pt x="546" y="420"/>
                </a:lnTo>
                <a:lnTo>
                  <a:pt x="528" y="408"/>
                </a:lnTo>
                <a:lnTo>
                  <a:pt x="480" y="390"/>
                </a:lnTo>
                <a:lnTo>
                  <a:pt x="462" y="372"/>
                </a:lnTo>
                <a:lnTo>
                  <a:pt x="450" y="354"/>
                </a:lnTo>
                <a:lnTo>
                  <a:pt x="426" y="330"/>
                </a:lnTo>
                <a:lnTo>
                  <a:pt x="420" y="294"/>
                </a:lnTo>
                <a:lnTo>
                  <a:pt x="408" y="276"/>
                </a:lnTo>
                <a:lnTo>
                  <a:pt x="390" y="228"/>
                </a:lnTo>
                <a:lnTo>
                  <a:pt x="342" y="180"/>
                </a:lnTo>
                <a:lnTo>
                  <a:pt x="306" y="144"/>
                </a:lnTo>
                <a:lnTo>
                  <a:pt x="282" y="120"/>
                </a:lnTo>
                <a:lnTo>
                  <a:pt x="276" y="84"/>
                </a:lnTo>
                <a:lnTo>
                  <a:pt x="258" y="72"/>
                </a:lnTo>
                <a:lnTo>
                  <a:pt x="252" y="54"/>
                </a:lnTo>
                <a:lnTo>
                  <a:pt x="234" y="36"/>
                </a:lnTo>
                <a:lnTo>
                  <a:pt x="210" y="24"/>
                </a:lnTo>
                <a:lnTo>
                  <a:pt x="192" y="18"/>
                </a:lnTo>
                <a:lnTo>
                  <a:pt x="174" y="12"/>
                </a:lnTo>
              </a:path>
            </a:pathLst>
          </a:custGeom>
          <a:solidFill>
            <a:srgbClr val="E3BEFF"/>
          </a:solidFill>
          <a:ln w="9525" cap="rnd">
            <a:noFill/>
            <a:round/>
            <a:headEnd type="none" w="sm" len="sm"/>
            <a:tailEnd type="none" w="sm" len="sm"/>
          </a:ln>
        </p:spPr>
        <p:txBody>
          <a:bodyPr/>
          <a:lstStyle/>
          <a:p>
            <a:endParaRPr lang="en-US"/>
          </a:p>
        </p:txBody>
      </p:sp>
      <p:sp>
        <p:nvSpPr>
          <p:cNvPr id="8200" name="Freeform 6"/>
          <p:cNvSpPr>
            <a:spLocks/>
          </p:cNvSpPr>
          <p:nvPr/>
        </p:nvSpPr>
        <p:spPr bwMode="auto">
          <a:xfrm>
            <a:off x="6719888" y="4084638"/>
            <a:ext cx="830262" cy="906462"/>
          </a:xfrm>
          <a:custGeom>
            <a:avLst/>
            <a:gdLst>
              <a:gd name="T0" fmla="*/ 2147483647 w 523"/>
              <a:gd name="T1" fmla="*/ 0 h 571"/>
              <a:gd name="T2" fmla="*/ 2147483647 w 523"/>
              <a:gd name="T3" fmla="*/ 0 h 571"/>
              <a:gd name="T4" fmla="*/ 2147483647 w 523"/>
              <a:gd name="T5" fmla="*/ 2147483647 h 571"/>
              <a:gd name="T6" fmla="*/ 2147483647 w 523"/>
              <a:gd name="T7" fmla="*/ 2147483647 h 571"/>
              <a:gd name="T8" fmla="*/ 2147483647 w 523"/>
              <a:gd name="T9" fmla="*/ 2147483647 h 571"/>
              <a:gd name="T10" fmla="*/ 2147483647 w 523"/>
              <a:gd name="T11" fmla="*/ 2147483647 h 571"/>
              <a:gd name="T12" fmla="*/ 2147483647 w 523"/>
              <a:gd name="T13" fmla="*/ 2147483647 h 571"/>
              <a:gd name="T14" fmla="*/ 2147483647 w 523"/>
              <a:gd name="T15" fmla="*/ 2147483647 h 571"/>
              <a:gd name="T16" fmla="*/ 2147483647 w 523"/>
              <a:gd name="T17" fmla="*/ 2147483647 h 571"/>
              <a:gd name="T18" fmla="*/ 2147483647 w 523"/>
              <a:gd name="T19" fmla="*/ 2147483647 h 571"/>
              <a:gd name="T20" fmla="*/ 2147483647 w 523"/>
              <a:gd name="T21" fmla="*/ 2147483647 h 571"/>
              <a:gd name="T22" fmla="*/ 0 w 523"/>
              <a:gd name="T23" fmla="*/ 2147483647 h 571"/>
              <a:gd name="T24" fmla="*/ 2147483647 w 523"/>
              <a:gd name="T25" fmla="*/ 2147483647 h 571"/>
              <a:gd name="T26" fmla="*/ 2147483647 w 523"/>
              <a:gd name="T27" fmla="*/ 2147483647 h 571"/>
              <a:gd name="T28" fmla="*/ 2147483647 w 523"/>
              <a:gd name="T29" fmla="*/ 2147483647 h 571"/>
              <a:gd name="T30" fmla="*/ 2147483647 w 523"/>
              <a:gd name="T31" fmla="*/ 2147483647 h 571"/>
              <a:gd name="T32" fmla="*/ 2147483647 w 523"/>
              <a:gd name="T33" fmla="*/ 2147483647 h 571"/>
              <a:gd name="T34" fmla="*/ 2147483647 w 523"/>
              <a:gd name="T35" fmla="*/ 2147483647 h 571"/>
              <a:gd name="T36" fmla="*/ 2147483647 w 523"/>
              <a:gd name="T37" fmla="*/ 2147483647 h 571"/>
              <a:gd name="T38" fmla="*/ 2147483647 w 523"/>
              <a:gd name="T39" fmla="*/ 2147483647 h 571"/>
              <a:gd name="T40" fmla="*/ 2147483647 w 523"/>
              <a:gd name="T41" fmla="*/ 2147483647 h 571"/>
              <a:gd name="T42" fmla="*/ 2147483647 w 523"/>
              <a:gd name="T43" fmla="*/ 2147483647 h 571"/>
              <a:gd name="T44" fmla="*/ 2147483647 w 523"/>
              <a:gd name="T45" fmla="*/ 2147483647 h 571"/>
              <a:gd name="T46" fmla="*/ 2147483647 w 523"/>
              <a:gd name="T47" fmla="*/ 2147483647 h 571"/>
              <a:gd name="T48" fmla="*/ 2147483647 w 523"/>
              <a:gd name="T49" fmla="*/ 2147483647 h 571"/>
              <a:gd name="T50" fmla="*/ 2147483647 w 523"/>
              <a:gd name="T51" fmla="*/ 2147483647 h 571"/>
              <a:gd name="T52" fmla="*/ 2147483647 w 523"/>
              <a:gd name="T53" fmla="*/ 2147483647 h 571"/>
              <a:gd name="T54" fmla="*/ 2147483647 w 523"/>
              <a:gd name="T55" fmla="*/ 2147483647 h 571"/>
              <a:gd name="T56" fmla="*/ 2147483647 w 523"/>
              <a:gd name="T57" fmla="*/ 2147483647 h 571"/>
              <a:gd name="T58" fmla="*/ 2147483647 w 523"/>
              <a:gd name="T59" fmla="*/ 2147483647 h 571"/>
              <a:gd name="T60" fmla="*/ 2147483647 w 523"/>
              <a:gd name="T61" fmla="*/ 2147483647 h 571"/>
              <a:gd name="T62" fmla="*/ 2147483647 w 523"/>
              <a:gd name="T63" fmla="*/ 2147483647 h 571"/>
              <a:gd name="T64" fmla="*/ 2147483647 w 523"/>
              <a:gd name="T65" fmla="*/ 2147483647 h 571"/>
              <a:gd name="T66" fmla="*/ 2147483647 w 523"/>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3"/>
              <a:gd name="T103" fmla="*/ 0 h 571"/>
              <a:gd name="T104" fmla="*/ 523 w 523"/>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3" h="571">
                <a:moveTo>
                  <a:pt x="456" y="0"/>
                </a:moveTo>
                <a:lnTo>
                  <a:pt x="402" y="0"/>
                </a:lnTo>
                <a:lnTo>
                  <a:pt x="354" y="0"/>
                </a:lnTo>
                <a:lnTo>
                  <a:pt x="318" y="0"/>
                </a:lnTo>
                <a:lnTo>
                  <a:pt x="300" y="6"/>
                </a:lnTo>
                <a:lnTo>
                  <a:pt x="282" y="12"/>
                </a:lnTo>
                <a:lnTo>
                  <a:pt x="264" y="24"/>
                </a:lnTo>
                <a:lnTo>
                  <a:pt x="246" y="36"/>
                </a:lnTo>
                <a:lnTo>
                  <a:pt x="228" y="36"/>
                </a:lnTo>
                <a:lnTo>
                  <a:pt x="180" y="36"/>
                </a:lnTo>
                <a:lnTo>
                  <a:pt x="144" y="42"/>
                </a:lnTo>
                <a:lnTo>
                  <a:pt x="126" y="42"/>
                </a:lnTo>
                <a:lnTo>
                  <a:pt x="108" y="48"/>
                </a:lnTo>
                <a:lnTo>
                  <a:pt x="90" y="66"/>
                </a:lnTo>
                <a:lnTo>
                  <a:pt x="72" y="90"/>
                </a:lnTo>
                <a:lnTo>
                  <a:pt x="66" y="114"/>
                </a:lnTo>
                <a:lnTo>
                  <a:pt x="60" y="132"/>
                </a:lnTo>
                <a:lnTo>
                  <a:pt x="54" y="156"/>
                </a:lnTo>
                <a:lnTo>
                  <a:pt x="42" y="204"/>
                </a:lnTo>
                <a:lnTo>
                  <a:pt x="36" y="252"/>
                </a:lnTo>
                <a:lnTo>
                  <a:pt x="24" y="300"/>
                </a:lnTo>
                <a:lnTo>
                  <a:pt x="12" y="360"/>
                </a:lnTo>
                <a:lnTo>
                  <a:pt x="6" y="408"/>
                </a:lnTo>
                <a:lnTo>
                  <a:pt x="0" y="432"/>
                </a:lnTo>
                <a:lnTo>
                  <a:pt x="0" y="456"/>
                </a:lnTo>
                <a:lnTo>
                  <a:pt x="12" y="474"/>
                </a:lnTo>
                <a:lnTo>
                  <a:pt x="36" y="486"/>
                </a:lnTo>
                <a:lnTo>
                  <a:pt x="60" y="498"/>
                </a:lnTo>
                <a:lnTo>
                  <a:pt x="78" y="510"/>
                </a:lnTo>
                <a:lnTo>
                  <a:pt x="102" y="522"/>
                </a:lnTo>
                <a:lnTo>
                  <a:pt x="150" y="528"/>
                </a:lnTo>
                <a:lnTo>
                  <a:pt x="174" y="522"/>
                </a:lnTo>
                <a:lnTo>
                  <a:pt x="192" y="522"/>
                </a:lnTo>
                <a:lnTo>
                  <a:pt x="210" y="522"/>
                </a:lnTo>
                <a:lnTo>
                  <a:pt x="228" y="528"/>
                </a:lnTo>
                <a:lnTo>
                  <a:pt x="246" y="528"/>
                </a:lnTo>
                <a:lnTo>
                  <a:pt x="264" y="540"/>
                </a:lnTo>
                <a:lnTo>
                  <a:pt x="288" y="546"/>
                </a:lnTo>
                <a:lnTo>
                  <a:pt x="306" y="552"/>
                </a:lnTo>
                <a:lnTo>
                  <a:pt x="324" y="558"/>
                </a:lnTo>
                <a:lnTo>
                  <a:pt x="342" y="558"/>
                </a:lnTo>
                <a:lnTo>
                  <a:pt x="360" y="564"/>
                </a:lnTo>
                <a:lnTo>
                  <a:pt x="378" y="570"/>
                </a:lnTo>
                <a:lnTo>
                  <a:pt x="402" y="570"/>
                </a:lnTo>
                <a:lnTo>
                  <a:pt x="426" y="564"/>
                </a:lnTo>
                <a:lnTo>
                  <a:pt x="438" y="546"/>
                </a:lnTo>
                <a:lnTo>
                  <a:pt x="444" y="528"/>
                </a:lnTo>
                <a:lnTo>
                  <a:pt x="450" y="510"/>
                </a:lnTo>
                <a:lnTo>
                  <a:pt x="444" y="492"/>
                </a:lnTo>
                <a:lnTo>
                  <a:pt x="432" y="468"/>
                </a:lnTo>
                <a:lnTo>
                  <a:pt x="432" y="450"/>
                </a:lnTo>
                <a:lnTo>
                  <a:pt x="426" y="432"/>
                </a:lnTo>
                <a:lnTo>
                  <a:pt x="420" y="414"/>
                </a:lnTo>
                <a:lnTo>
                  <a:pt x="420" y="396"/>
                </a:lnTo>
                <a:lnTo>
                  <a:pt x="432" y="378"/>
                </a:lnTo>
                <a:lnTo>
                  <a:pt x="438" y="354"/>
                </a:lnTo>
                <a:lnTo>
                  <a:pt x="450" y="336"/>
                </a:lnTo>
                <a:lnTo>
                  <a:pt x="462" y="318"/>
                </a:lnTo>
                <a:lnTo>
                  <a:pt x="480" y="270"/>
                </a:lnTo>
                <a:lnTo>
                  <a:pt x="486" y="234"/>
                </a:lnTo>
                <a:lnTo>
                  <a:pt x="498" y="198"/>
                </a:lnTo>
                <a:lnTo>
                  <a:pt x="510" y="174"/>
                </a:lnTo>
                <a:lnTo>
                  <a:pt x="516" y="150"/>
                </a:lnTo>
                <a:lnTo>
                  <a:pt x="522" y="126"/>
                </a:lnTo>
                <a:lnTo>
                  <a:pt x="516" y="108"/>
                </a:lnTo>
                <a:lnTo>
                  <a:pt x="504" y="90"/>
                </a:lnTo>
                <a:lnTo>
                  <a:pt x="492" y="48"/>
                </a:lnTo>
                <a:lnTo>
                  <a:pt x="480" y="30"/>
                </a:lnTo>
                <a:lnTo>
                  <a:pt x="480" y="12"/>
                </a:lnTo>
              </a:path>
            </a:pathLst>
          </a:custGeom>
          <a:solidFill>
            <a:srgbClr val="FDE3BA"/>
          </a:solidFill>
          <a:ln w="9525" cap="rnd">
            <a:noFill/>
            <a:round/>
            <a:headEnd type="none" w="sm" len="sm"/>
            <a:tailEnd type="none" w="sm" len="sm"/>
          </a:ln>
        </p:spPr>
        <p:txBody>
          <a:bodyPr/>
          <a:lstStyle/>
          <a:p>
            <a:endParaRPr lang="en-US"/>
          </a:p>
        </p:txBody>
      </p:sp>
      <p:sp>
        <p:nvSpPr>
          <p:cNvPr id="8201" name="Freeform 7"/>
          <p:cNvSpPr>
            <a:spLocks/>
          </p:cNvSpPr>
          <p:nvPr/>
        </p:nvSpPr>
        <p:spPr bwMode="auto">
          <a:xfrm>
            <a:off x="3719513" y="3398838"/>
            <a:ext cx="2239962" cy="2678112"/>
          </a:xfrm>
          <a:custGeom>
            <a:avLst/>
            <a:gdLst>
              <a:gd name="T0" fmla="*/ 2147483647 w 1411"/>
              <a:gd name="T1" fmla="*/ 2147483647 h 1687"/>
              <a:gd name="T2" fmla="*/ 2147483647 w 1411"/>
              <a:gd name="T3" fmla="*/ 2147483647 h 1687"/>
              <a:gd name="T4" fmla="*/ 2147483647 w 1411"/>
              <a:gd name="T5" fmla="*/ 2147483647 h 1687"/>
              <a:gd name="T6" fmla="*/ 2147483647 w 1411"/>
              <a:gd name="T7" fmla="*/ 2147483647 h 1687"/>
              <a:gd name="T8" fmla="*/ 2147483647 w 1411"/>
              <a:gd name="T9" fmla="*/ 2147483647 h 1687"/>
              <a:gd name="T10" fmla="*/ 2147483647 w 1411"/>
              <a:gd name="T11" fmla="*/ 2147483647 h 1687"/>
              <a:gd name="T12" fmla="*/ 2147483647 w 1411"/>
              <a:gd name="T13" fmla="*/ 2147483647 h 1687"/>
              <a:gd name="T14" fmla="*/ 2147483647 w 1411"/>
              <a:gd name="T15" fmla="*/ 2147483647 h 1687"/>
              <a:gd name="T16" fmla="*/ 0 w 1411"/>
              <a:gd name="T17" fmla="*/ 2147483647 h 1687"/>
              <a:gd name="T18" fmla="*/ 2147483647 w 1411"/>
              <a:gd name="T19" fmla="*/ 2147483647 h 1687"/>
              <a:gd name="T20" fmla="*/ 2147483647 w 1411"/>
              <a:gd name="T21" fmla="*/ 2147483647 h 1687"/>
              <a:gd name="T22" fmla="*/ 2147483647 w 1411"/>
              <a:gd name="T23" fmla="*/ 2147483647 h 1687"/>
              <a:gd name="T24" fmla="*/ 2147483647 w 1411"/>
              <a:gd name="T25" fmla="*/ 2147483647 h 1687"/>
              <a:gd name="T26" fmla="*/ 2147483647 w 1411"/>
              <a:gd name="T27" fmla="*/ 2147483647 h 1687"/>
              <a:gd name="T28" fmla="*/ 2147483647 w 1411"/>
              <a:gd name="T29" fmla="*/ 2147483647 h 1687"/>
              <a:gd name="T30" fmla="*/ 2147483647 w 1411"/>
              <a:gd name="T31" fmla="*/ 2147483647 h 1687"/>
              <a:gd name="T32" fmla="*/ 2147483647 w 1411"/>
              <a:gd name="T33" fmla="*/ 2147483647 h 1687"/>
              <a:gd name="T34" fmla="*/ 2147483647 w 1411"/>
              <a:gd name="T35" fmla="*/ 2147483647 h 1687"/>
              <a:gd name="T36" fmla="*/ 2147483647 w 1411"/>
              <a:gd name="T37" fmla="*/ 2147483647 h 1687"/>
              <a:gd name="T38" fmla="*/ 2147483647 w 1411"/>
              <a:gd name="T39" fmla="*/ 2147483647 h 1687"/>
              <a:gd name="T40" fmla="*/ 2147483647 w 1411"/>
              <a:gd name="T41" fmla="*/ 2147483647 h 1687"/>
              <a:gd name="T42" fmla="*/ 2147483647 w 1411"/>
              <a:gd name="T43" fmla="*/ 2147483647 h 1687"/>
              <a:gd name="T44" fmla="*/ 2147483647 w 1411"/>
              <a:gd name="T45" fmla="*/ 2147483647 h 1687"/>
              <a:gd name="T46" fmla="*/ 2147483647 w 1411"/>
              <a:gd name="T47" fmla="*/ 2147483647 h 1687"/>
              <a:gd name="T48" fmla="*/ 2147483647 w 1411"/>
              <a:gd name="T49" fmla="*/ 2147483647 h 1687"/>
              <a:gd name="T50" fmla="*/ 2147483647 w 1411"/>
              <a:gd name="T51" fmla="*/ 2147483647 h 1687"/>
              <a:gd name="T52" fmla="*/ 2147483647 w 1411"/>
              <a:gd name="T53" fmla="*/ 2147483647 h 1687"/>
              <a:gd name="T54" fmla="*/ 2147483647 w 1411"/>
              <a:gd name="T55" fmla="*/ 2147483647 h 1687"/>
              <a:gd name="T56" fmla="*/ 2147483647 w 1411"/>
              <a:gd name="T57" fmla="*/ 2147483647 h 1687"/>
              <a:gd name="T58" fmla="*/ 2147483647 w 1411"/>
              <a:gd name="T59" fmla="*/ 2147483647 h 1687"/>
              <a:gd name="T60" fmla="*/ 2147483647 w 1411"/>
              <a:gd name="T61" fmla="*/ 2147483647 h 1687"/>
              <a:gd name="T62" fmla="*/ 2147483647 w 1411"/>
              <a:gd name="T63" fmla="*/ 2147483647 h 1687"/>
              <a:gd name="T64" fmla="*/ 2147483647 w 1411"/>
              <a:gd name="T65" fmla="*/ 2147483647 h 1687"/>
              <a:gd name="T66" fmla="*/ 2147483647 w 1411"/>
              <a:gd name="T67" fmla="*/ 2147483647 h 1687"/>
              <a:gd name="T68" fmla="*/ 2147483647 w 1411"/>
              <a:gd name="T69" fmla="*/ 2147483647 h 1687"/>
              <a:gd name="T70" fmla="*/ 2147483647 w 1411"/>
              <a:gd name="T71" fmla="*/ 2147483647 h 1687"/>
              <a:gd name="T72" fmla="*/ 2147483647 w 1411"/>
              <a:gd name="T73" fmla="*/ 2147483647 h 1687"/>
              <a:gd name="T74" fmla="*/ 2147483647 w 1411"/>
              <a:gd name="T75" fmla="*/ 2147483647 h 1687"/>
              <a:gd name="T76" fmla="*/ 2147483647 w 1411"/>
              <a:gd name="T77" fmla="*/ 2147483647 h 1687"/>
              <a:gd name="T78" fmla="*/ 2147483647 w 1411"/>
              <a:gd name="T79" fmla="*/ 2147483647 h 1687"/>
              <a:gd name="T80" fmla="*/ 2147483647 w 1411"/>
              <a:gd name="T81" fmla="*/ 2147483647 h 1687"/>
              <a:gd name="T82" fmla="*/ 2147483647 w 1411"/>
              <a:gd name="T83" fmla="*/ 2147483647 h 1687"/>
              <a:gd name="T84" fmla="*/ 2147483647 w 1411"/>
              <a:gd name="T85" fmla="*/ 2147483647 h 1687"/>
              <a:gd name="T86" fmla="*/ 2147483647 w 1411"/>
              <a:gd name="T87" fmla="*/ 2147483647 h 1687"/>
              <a:gd name="T88" fmla="*/ 2147483647 w 1411"/>
              <a:gd name="T89" fmla="*/ 2147483647 h 1687"/>
              <a:gd name="T90" fmla="*/ 2147483647 w 1411"/>
              <a:gd name="T91" fmla="*/ 2147483647 h 1687"/>
              <a:gd name="T92" fmla="*/ 2147483647 w 1411"/>
              <a:gd name="T93" fmla="*/ 2147483647 h 1687"/>
              <a:gd name="T94" fmla="*/ 2147483647 w 1411"/>
              <a:gd name="T95" fmla="*/ 2147483647 h 1687"/>
              <a:gd name="T96" fmla="*/ 2147483647 w 1411"/>
              <a:gd name="T97" fmla="*/ 2147483647 h 1687"/>
              <a:gd name="T98" fmla="*/ 2147483647 w 1411"/>
              <a:gd name="T99" fmla="*/ 2147483647 h 1687"/>
              <a:gd name="T100" fmla="*/ 2147483647 w 1411"/>
              <a:gd name="T101" fmla="*/ 2147483647 h 1687"/>
              <a:gd name="T102" fmla="*/ 2147483647 w 1411"/>
              <a:gd name="T103" fmla="*/ 2147483647 h 1687"/>
              <a:gd name="T104" fmla="*/ 2147483647 w 1411"/>
              <a:gd name="T105" fmla="*/ 2147483647 h 1687"/>
              <a:gd name="T106" fmla="*/ 2147483647 w 1411"/>
              <a:gd name="T107" fmla="*/ 2147483647 h 1687"/>
              <a:gd name="T108" fmla="*/ 2147483647 w 1411"/>
              <a:gd name="T109" fmla="*/ 2147483647 h 1687"/>
              <a:gd name="T110" fmla="*/ 2147483647 w 1411"/>
              <a:gd name="T111" fmla="*/ 2147483647 h 1687"/>
              <a:gd name="T112" fmla="*/ 2147483647 w 1411"/>
              <a:gd name="T113" fmla="*/ 2147483647 h 1687"/>
              <a:gd name="T114" fmla="*/ 2147483647 w 1411"/>
              <a:gd name="T115" fmla="*/ 2147483647 h 1687"/>
              <a:gd name="T116" fmla="*/ 2147483647 w 1411"/>
              <a:gd name="T117" fmla="*/ 2147483647 h 1687"/>
              <a:gd name="T118" fmla="*/ 2147483647 w 1411"/>
              <a:gd name="T119" fmla="*/ 2147483647 h 1687"/>
              <a:gd name="T120" fmla="*/ 2147483647 w 1411"/>
              <a:gd name="T121" fmla="*/ 2147483647 h 1687"/>
              <a:gd name="T122" fmla="*/ 2147483647 w 1411"/>
              <a:gd name="T123" fmla="*/ 2147483647 h 1687"/>
              <a:gd name="T124" fmla="*/ 2147483647 w 1411"/>
              <a:gd name="T125" fmla="*/ 0 h 16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11"/>
              <a:gd name="T190" fmla="*/ 0 h 1687"/>
              <a:gd name="T191" fmla="*/ 1411 w 1411"/>
              <a:gd name="T192" fmla="*/ 1687 h 16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11" h="1687">
                <a:moveTo>
                  <a:pt x="282" y="0"/>
                </a:moveTo>
                <a:lnTo>
                  <a:pt x="300" y="6"/>
                </a:lnTo>
                <a:lnTo>
                  <a:pt x="282" y="24"/>
                </a:lnTo>
                <a:lnTo>
                  <a:pt x="264" y="42"/>
                </a:lnTo>
                <a:lnTo>
                  <a:pt x="246" y="84"/>
                </a:lnTo>
                <a:lnTo>
                  <a:pt x="234" y="108"/>
                </a:lnTo>
                <a:lnTo>
                  <a:pt x="216" y="132"/>
                </a:lnTo>
                <a:lnTo>
                  <a:pt x="180" y="168"/>
                </a:lnTo>
                <a:lnTo>
                  <a:pt x="144" y="216"/>
                </a:lnTo>
                <a:lnTo>
                  <a:pt x="126" y="264"/>
                </a:lnTo>
                <a:lnTo>
                  <a:pt x="114" y="300"/>
                </a:lnTo>
                <a:lnTo>
                  <a:pt x="102" y="348"/>
                </a:lnTo>
                <a:lnTo>
                  <a:pt x="96" y="366"/>
                </a:lnTo>
                <a:lnTo>
                  <a:pt x="90" y="384"/>
                </a:lnTo>
                <a:lnTo>
                  <a:pt x="84" y="408"/>
                </a:lnTo>
                <a:lnTo>
                  <a:pt x="78" y="426"/>
                </a:lnTo>
                <a:lnTo>
                  <a:pt x="72" y="444"/>
                </a:lnTo>
                <a:lnTo>
                  <a:pt x="66" y="480"/>
                </a:lnTo>
                <a:lnTo>
                  <a:pt x="60" y="516"/>
                </a:lnTo>
                <a:lnTo>
                  <a:pt x="48" y="552"/>
                </a:lnTo>
                <a:lnTo>
                  <a:pt x="36" y="600"/>
                </a:lnTo>
                <a:lnTo>
                  <a:pt x="24" y="648"/>
                </a:lnTo>
                <a:lnTo>
                  <a:pt x="18" y="696"/>
                </a:lnTo>
                <a:lnTo>
                  <a:pt x="12" y="732"/>
                </a:lnTo>
                <a:lnTo>
                  <a:pt x="6" y="750"/>
                </a:lnTo>
                <a:lnTo>
                  <a:pt x="6" y="774"/>
                </a:lnTo>
                <a:lnTo>
                  <a:pt x="0" y="792"/>
                </a:lnTo>
                <a:lnTo>
                  <a:pt x="0" y="810"/>
                </a:lnTo>
                <a:lnTo>
                  <a:pt x="6" y="828"/>
                </a:lnTo>
                <a:lnTo>
                  <a:pt x="12" y="846"/>
                </a:lnTo>
                <a:lnTo>
                  <a:pt x="24" y="864"/>
                </a:lnTo>
                <a:lnTo>
                  <a:pt x="30" y="882"/>
                </a:lnTo>
                <a:lnTo>
                  <a:pt x="42" y="900"/>
                </a:lnTo>
                <a:lnTo>
                  <a:pt x="60" y="918"/>
                </a:lnTo>
                <a:lnTo>
                  <a:pt x="66" y="936"/>
                </a:lnTo>
                <a:lnTo>
                  <a:pt x="72" y="954"/>
                </a:lnTo>
                <a:lnTo>
                  <a:pt x="78" y="972"/>
                </a:lnTo>
                <a:lnTo>
                  <a:pt x="90" y="996"/>
                </a:lnTo>
                <a:lnTo>
                  <a:pt x="108" y="1014"/>
                </a:lnTo>
                <a:lnTo>
                  <a:pt x="126" y="1032"/>
                </a:lnTo>
                <a:lnTo>
                  <a:pt x="138" y="1050"/>
                </a:lnTo>
                <a:lnTo>
                  <a:pt x="150" y="1068"/>
                </a:lnTo>
                <a:lnTo>
                  <a:pt x="168" y="1086"/>
                </a:lnTo>
                <a:lnTo>
                  <a:pt x="180" y="1104"/>
                </a:lnTo>
                <a:lnTo>
                  <a:pt x="198" y="1110"/>
                </a:lnTo>
                <a:lnTo>
                  <a:pt x="210" y="1128"/>
                </a:lnTo>
                <a:lnTo>
                  <a:pt x="228" y="1140"/>
                </a:lnTo>
                <a:lnTo>
                  <a:pt x="246" y="1158"/>
                </a:lnTo>
                <a:lnTo>
                  <a:pt x="264" y="1170"/>
                </a:lnTo>
                <a:lnTo>
                  <a:pt x="282" y="1188"/>
                </a:lnTo>
                <a:lnTo>
                  <a:pt x="300" y="1200"/>
                </a:lnTo>
                <a:lnTo>
                  <a:pt x="318" y="1212"/>
                </a:lnTo>
                <a:lnTo>
                  <a:pt x="336" y="1224"/>
                </a:lnTo>
                <a:lnTo>
                  <a:pt x="342" y="1242"/>
                </a:lnTo>
                <a:lnTo>
                  <a:pt x="360" y="1254"/>
                </a:lnTo>
                <a:lnTo>
                  <a:pt x="366" y="1272"/>
                </a:lnTo>
                <a:lnTo>
                  <a:pt x="372" y="1290"/>
                </a:lnTo>
                <a:lnTo>
                  <a:pt x="384" y="1308"/>
                </a:lnTo>
                <a:lnTo>
                  <a:pt x="390" y="1326"/>
                </a:lnTo>
                <a:lnTo>
                  <a:pt x="402" y="1344"/>
                </a:lnTo>
                <a:lnTo>
                  <a:pt x="414" y="1362"/>
                </a:lnTo>
                <a:lnTo>
                  <a:pt x="426" y="1380"/>
                </a:lnTo>
                <a:lnTo>
                  <a:pt x="438" y="1398"/>
                </a:lnTo>
                <a:lnTo>
                  <a:pt x="450" y="1416"/>
                </a:lnTo>
                <a:lnTo>
                  <a:pt x="462" y="1434"/>
                </a:lnTo>
                <a:lnTo>
                  <a:pt x="474" y="1452"/>
                </a:lnTo>
                <a:lnTo>
                  <a:pt x="486" y="1470"/>
                </a:lnTo>
                <a:lnTo>
                  <a:pt x="498" y="1488"/>
                </a:lnTo>
                <a:lnTo>
                  <a:pt x="504" y="1506"/>
                </a:lnTo>
                <a:lnTo>
                  <a:pt x="510" y="1524"/>
                </a:lnTo>
                <a:lnTo>
                  <a:pt x="510" y="1542"/>
                </a:lnTo>
                <a:lnTo>
                  <a:pt x="510" y="1560"/>
                </a:lnTo>
                <a:lnTo>
                  <a:pt x="516" y="1578"/>
                </a:lnTo>
                <a:lnTo>
                  <a:pt x="522" y="1596"/>
                </a:lnTo>
                <a:lnTo>
                  <a:pt x="540" y="1608"/>
                </a:lnTo>
                <a:lnTo>
                  <a:pt x="552" y="1626"/>
                </a:lnTo>
                <a:lnTo>
                  <a:pt x="570" y="1638"/>
                </a:lnTo>
                <a:lnTo>
                  <a:pt x="588" y="1650"/>
                </a:lnTo>
                <a:lnTo>
                  <a:pt x="606" y="1662"/>
                </a:lnTo>
                <a:lnTo>
                  <a:pt x="624" y="1668"/>
                </a:lnTo>
                <a:lnTo>
                  <a:pt x="642" y="1668"/>
                </a:lnTo>
                <a:lnTo>
                  <a:pt x="660" y="1674"/>
                </a:lnTo>
                <a:lnTo>
                  <a:pt x="678" y="1680"/>
                </a:lnTo>
                <a:lnTo>
                  <a:pt x="696" y="1686"/>
                </a:lnTo>
                <a:lnTo>
                  <a:pt x="714" y="1686"/>
                </a:lnTo>
                <a:lnTo>
                  <a:pt x="732" y="1686"/>
                </a:lnTo>
                <a:lnTo>
                  <a:pt x="744" y="1668"/>
                </a:lnTo>
                <a:lnTo>
                  <a:pt x="750" y="1650"/>
                </a:lnTo>
                <a:lnTo>
                  <a:pt x="750" y="1632"/>
                </a:lnTo>
                <a:lnTo>
                  <a:pt x="744" y="1614"/>
                </a:lnTo>
                <a:lnTo>
                  <a:pt x="744" y="1596"/>
                </a:lnTo>
                <a:lnTo>
                  <a:pt x="738" y="1578"/>
                </a:lnTo>
                <a:lnTo>
                  <a:pt x="738" y="1560"/>
                </a:lnTo>
                <a:lnTo>
                  <a:pt x="750" y="1542"/>
                </a:lnTo>
                <a:lnTo>
                  <a:pt x="756" y="1524"/>
                </a:lnTo>
                <a:lnTo>
                  <a:pt x="762" y="1500"/>
                </a:lnTo>
                <a:lnTo>
                  <a:pt x="768" y="1482"/>
                </a:lnTo>
                <a:lnTo>
                  <a:pt x="768" y="1464"/>
                </a:lnTo>
                <a:lnTo>
                  <a:pt x="786" y="1452"/>
                </a:lnTo>
                <a:lnTo>
                  <a:pt x="792" y="1434"/>
                </a:lnTo>
                <a:lnTo>
                  <a:pt x="810" y="1422"/>
                </a:lnTo>
                <a:lnTo>
                  <a:pt x="822" y="1404"/>
                </a:lnTo>
                <a:lnTo>
                  <a:pt x="840" y="1398"/>
                </a:lnTo>
                <a:lnTo>
                  <a:pt x="858" y="1392"/>
                </a:lnTo>
                <a:lnTo>
                  <a:pt x="870" y="1374"/>
                </a:lnTo>
                <a:lnTo>
                  <a:pt x="888" y="1368"/>
                </a:lnTo>
                <a:lnTo>
                  <a:pt x="906" y="1356"/>
                </a:lnTo>
                <a:lnTo>
                  <a:pt x="924" y="1350"/>
                </a:lnTo>
                <a:lnTo>
                  <a:pt x="942" y="1344"/>
                </a:lnTo>
                <a:lnTo>
                  <a:pt x="960" y="1332"/>
                </a:lnTo>
                <a:lnTo>
                  <a:pt x="978" y="1320"/>
                </a:lnTo>
                <a:lnTo>
                  <a:pt x="996" y="1308"/>
                </a:lnTo>
                <a:lnTo>
                  <a:pt x="1014" y="1296"/>
                </a:lnTo>
                <a:lnTo>
                  <a:pt x="1032" y="1290"/>
                </a:lnTo>
                <a:lnTo>
                  <a:pt x="1050" y="1278"/>
                </a:lnTo>
                <a:lnTo>
                  <a:pt x="1068" y="1272"/>
                </a:lnTo>
                <a:lnTo>
                  <a:pt x="1086" y="1260"/>
                </a:lnTo>
                <a:lnTo>
                  <a:pt x="1104" y="1242"/>
                </a:lnTo>
                <a:lnTo>
                  <a:pt x="1116" y="1224"/>
                </a:lnTo>
                <a:lnTo>
                  <a:pt x="1134" y="1212"/>
                </a:lnTo>
                <a:lnTo>
                  <a:pt x="1146" y="1194"/>
                </a:lnTo>
                <a:lnTo>
                  <a:pt x="1164" y="1176"/>
                </a:lnTo>
                <a:lnTo>
                  <a:pt x="1176" y="1158"/>
                </a:lnTo>
                <a:lnTo>
                  <a:pt x="1188" y="1140"/>
                </a:lnTo>
                <a:lnTo>
                  <a:pt x="1188" y="1122"/>
                </a:lnTo>
                <a:lnTo>
                  <a:pt x="1194" y="1104"/>
                </a:lnTo>
                <a:lnTo>
                  <a:pt x="1194" y="1080"/>
                </a:lnTo>
                <a:lnTo>
                  <a:pt x="1200" y="1032"/>
                </a:lnTo>
                <a:lnTo>
                  <a:pt x="1200" y="1008"/>
                </a:lnTo>
                <a:lnTo>
                  <a:pt x="1206" y="990"/>
                </a:lnTo>
                <a:lnTo>
                  <a:pt x="1212" y="972"/>
                </a:lnTo>
                <a:lnTo>
                  <a:pt x="1224" y="954"/>
                </a:lnTo>
                <a:lnTo>
                  <a:pt x="1230" y="930"/>
                </a:lnTo>
                <a:lnTo>
                  <a:pt x="1242" y="912"/>
                </a:lnTo>
                <a:lnTo>
                  <a:pt x="1254" y="894"/>
                </a:lnTo>
                <a:lnTo>
                  <a:pt x="1260" y="870"/>
                </a:lnTo>
                <a:lnTo>
                  <a:pt x="1272" y="846"/>
                </a:lnTo>
                <a:lnTo>
                  <a:pt x="1284" y="798"/>
                </a:lnTo>
                <a:lnTo>
                  <a:pt x="1296" y="774"/>
                </a:lnTo>
                <a:lnTo>
                  <a:pt x="1302" y="738"/>
                </a:lnTo>
                <a:lnTo>
                  <a:pt x="1314" y="702"/>
                </a:lnTo>
                <a:lnTo>
                  <a:pt x="1320" y="684"/>
                </a:lnTo>
                <a:lnTo>
                  <a:pt x="1332" y="660"/>
                </a:lnTo>
                <a:lnTo>
                  <a:pt x="1344" y="612"/>
                </a:lnTo>
                <a:lnTo>
                  <a:pt x="1350" y="576"/>
                </a:lnTo>
                <a:lnTo>
                  <a:pt x="1356" y="552"/>
                </a:lnTo>
                <a:lnTo>
                  <a:pt x="1368" y="534"/>
                </a:lnTo>
                <a:lnTo>
                  <a:pt x="1380" y="516"/>
                </a:lnTo>
                <a:lnTo>
                  <a:pt x="1392" y="498"/>
                </a:lnTo>
                <a:lnTo>
                  <a:pt x="1398" y="480"/>
                </a:lnTo>
                <a:lnTo>
                  <a:pt x="1404" y="462"/>
                </a:lnTo>
                <a:lnTo>
                  <a:pt x="1404" y="438"/>
                </a:lnTo>
                <a:lnTo>
                  <a:pt x="1410" y="414"/>
                </a:lnTo>
                <a:lnTo>
                  <a:pt x="1410" y="390"/>
                </a:lnTo>
                <a:lnTo>
                  <a:pt x="1410" y="366"/>
                </a:lnTo>
                <a:lnTo>
                  <a:pt x="1404" y="324"/>
                </a:lnTo>
                <a:lnTo>
                  <a:pt x="1398" y="300"/>
                </a:lnTo>
                <a:lnTo>
                  <a:pt x="1392" y="276"/>
                </a:lnTo>
                <a:lnTo>
                  <a:pt x="1392" y="240"/>
                </a:lnTo>
                <a:lnTo>
                  <a:pt x="1386" y="204"/>
                </a:lnTo>
                <a:lnTo>
                  <a:pt x="1386" y="180"/>
                </a:lnTo>
                <a:lnTo>
                  <a:pt x="1374" y="162"/>
                </a:lnTo>
                <a:lnTo>
                  <a:pt x="1326" y="144"/>
                </a:lnTo>
                <a:lnTo>
                  <a:pt x="1278" y="132"/>
                </a:lnTo>
                <a:lnTo>
                  <a:pt x="1206" y="120"/>
                </a:lnTo>
                <a:lnTo>
                  <a:pt x="1158" y="114"/>
                </a:lnTo>
                <a:lnTo>
                  <a:pt x="1110" y="108"/>
                </a:lnTo>
                <a:lnTo>
                  <a:pt x="1086" y="102"/>
                </a:lnTo>
                <a:lnTo>
                  <a:pt x="1050" y="96"/>
                </a:lnTo>
                <a:lnTo>
                  <a:pt x="1002" y="90"/>
                </a:lnTo>
                <a:lnTo>
                  <a:pt x="942" y="84"/>
                </a:lnTo>
                <a:lnTo>
                  <a:pt x="918" y="78"/>
                </a:lnTo>
                <a:lnTo>
                  <a:pt x="870" y="72"/>
                </a:lnTo>
                <a:lnTo>
                  <a:pt x="822" y="66"/>
                </a:lnTo>
                <a:lnTo>
                  <a:pt x="774" y="60"/>
                </a:lnTo>
                <a:lnTo>
                  <a:pt x="714" y="54"/>
                </a:lnTo>
                <a:lnTo>
                  <a:pt x="678" y="48"/>
                </a:lnTo>
                <a:lnTo>
                  <a:pt x="660" y="36"/>
                </a:lnTo>
                <a:lnTo>
                  <a:pt x="624" y="30"/>
                </a:lnTo>
                <a:lnTo>
                  <a:pt x="576" y="30"/>
                </a:lnTo>
                <a:lnTo>
                  <a:pt x="516" y="24"/>
                </a:lnTo>
                <a:lnTo>
                  <a:pt x="480" y="18"/>
                </a:lnTo>
                <a:lnTo>
                  <a:pt x="456" y="12"/>
                </a:lnTo>
                <a:lnTo>
                  <a:pt x="408" y="12"/>
                </a:lnTo>
                <a:lnTo>
                  <a:pt x="360" y="12"/>
                </a:lnTo>
                <a:lnTo>
                  <a:pt x="312" y="6"/>
                </a:lnTo>
                <a:lnTo>
                  <a:pt x="276" y="6"/>
                </a:lnTo>
                <a:lnTo>
                  <a:pt x="258" y="0"/>
                </a:lnTo>
                <a:lnTo>
                  <a:pt x="234" y="0"/>
                </a:lnTo>
              </a:path>
            </a:pathLst>
          </a:custGeom>
          <a:solidFill>
            <a:srgbClr val="F6BF69"/>
          </a:solidFill>
          <a:ln w="9525" cap="rnd">
            <a:noFill/>
            <a:round/>
            <a:headEnd type="none" w="sm" len="sm"/>
            <a:tailEnd type="none" w="sm" len="sm"/>
          </a:ln>
        </p:spPr>
        <p:txBody>
          <a:bodyPr/>
          <a:lstStyle/>
          <a:p>
            <a:endParaRPr lang="en-US"/>
          </a:p>
        </p:txBody>
      </p:sp>
      <p:sp>
        <p:nvSpPr>
          <p:cNvPr id="8202" name="Freeform 8"/>
          <p:cNvSpPr>
            <a:spLocks/>
          </p:cNvSpPr>
          <p:nvPr/>
        </p:nvSpPr>
        <p:spPr bwMode="auto">
          <a:xfrm>
            <a:off x="5072063" y="3017838"/>
            <a:ext cx="687387" cy="715962"/>
          </a:xfrm>
          <a:custGeom>
            <a:avLst/>
            <a:gdLst>
              <a:gd name="T0" fmla="*/ 2147483647 w 433"/>
              <a:gd name="T1" fmla="*/ 0 h 451"/>
              <a:gd name="T2" fmla="*/ 2147483647 w 433"/>
              <a:gd name="T3" fmla="*/ 2147483647 h 451"/>
              <a:gd name="T4" fmla="*/ 2147483647 w 433"/>
              <a:gd name="T5" fmla="*/ 2147483647 h 451"/>
              <a:gd name="T6" fmla="*/ 2147483647 w 433"/>
              <a:gd name="T7" fmla="*/ 2147483647 h 451"/>
              <a:gd name="T8" fmla="*/ 2147483647 w 433"/>
              <a:gd name="T9" fmla="*/ 2147483647 h 451"/>
              <a:gd name="T10" fmla="*/ 2147483647 w 433"/>
              <a:gd name="T11" fmla="*/ 2147483647 h 451"/>
              <a:gd name="T12" fmla="*/ 2147483647 w 433"/>
              <a:gd name="T13" fmla="*/ 2147483647 h 451"/>
              <a:gd name="T14" fmla="*/ 2147483647 w 433"/>
              <a:gd name="T15" fmla="*/ 2147483647 h 451"/>
              <a:gd name="T16" fmla="*/ 2147483647 w 433"/>
              <a:gd name="T17" fmla="*/ 2147483647 h 451"/>
              <a:gd name="T18" fmla="*/ 2147483647 w 433"/>
              <a:gd name="T19" fmla="*/ 2147483647 h 451"/>
              <a:gd name="T20" fmla="*/ 2147483647 w 433"/>
              <a:gd name="T21" fmla="*/ 2147483647 h 451"/>
              <a:gd name="T22" fmla="*/ 2147483647 w 433"/>
              <a:gd name="T23" fmla="*/ 2147483647 h 451"/>
              <a:gd name="T24" fmla="*/ 2147483647 w 433"/>
              <a:gd name="T25" fmla="*/ 2147483647 h 451"/>
              <a:gd name="T26" fmla="*/ 2147483647 w 433"/>
              <a:gd name="T27" fmla="*/ 2147483647 h 451"/>
              <a:gd name="T28" fmla="*/ 2147483647 w 433"/>
              <a:gd name="T29" fmla="*/ 2147483647 h 451"/>
              <a:gd name="T30" fmla="*/ 2147483647 w 433"/>
              <a:gd name="T31" fmla="*/ 2147483647 h 451"/>
              <a:gd name="T32" fmla="*/ 2147483647 w 433"/>
              <a:gd name="T33" fmla="*/ 2147483647 h 451"/>
              <a:gd name="T34" fmla="*/ 2147483647 w 433"/>
              <a:gd name="T35" fmla="*/ 2147483647 h 451"/>
              <a:gd name="T36" fmla="*/ 2147483647 w 433"/>
              <a:gd name="T37" fmla="*/ 2147483647 h 451"/>
              <a:gd name="T38" fmla="*/ 2147483647 w 433"/>
              <a:gd name="T39" fmla="*/ 2147483647 h 451"/>
              <a:gd name="T40" fmla="*/ 2147483647 w 433"/>
              <a:gd name="T41" fmla="*/ 2147483647 h 451"/>
              <a:gd name="T42" fmla="*/ 2147483647 w 433"/>
              <a:gd name="T43" fmla="*/ 2147483647 h 451"/>
              <a:gd name="T44" fmla="*/ 2147483647 w 433"/>
              <a:gd name="T45" fmla="*/ 2147483647 h 451"/>
              <a:gd name="T46" fmla="*/ 2147483647 w 433"/>
              <a:gd name="T47" fmla="*/ 2147483647 h 451"/>
              <a:gd name="T48" fmla="*/ 2147483647 w 433"/>
              <a:gd name="T49" fmla="*/ 2147483647 h 451"/>
              <a:gd name="T50" fmla="*/ 2147483647 w 433"/>
              <a:gd name="T51" fmla="*/ 2147483647 h 451"/>
              <a:gd name="T52" fmla="*/ 2147483647 w 433"/>
              <a:gd name="T53" fmla="*/ 2147483647 h 451"/>
              <a:gd name="T54" fmla="*/ 2147483647 w 433"/>
              <a:gd name="T55" fmla="*/ 2147483647 h 451"/>
              <a:gd name="T56" fmla="*/ 2147483647 w 433"/>
              <a:gd name="T57" fmla="*/ 2147483647 h 451"/>
              <a:gd name="T58" fmla="*/ 2147483647 w 433"/>
              <a:gd name="T59" fmla="*/ 2147483647 h 451"/>
              <a:gd name="T60" fmla="*/ 2147483647 w 433"/>
              <a:gd name="T61" fmla="*/ 2147483647 h 451"/>
              <a:gd name="T62" fmla="*/ 2147483647 w 433"/>
              <a:gd name="T63" fmla="*/ 2147483647 h 451"/>
              <a:gd name="T64" fmla="*/ 2147483647 w 433"/>
              <a:gd name="T65" fmla="*/ 2147483647 h 451"/>
              <a:gd name="T66" fmla="*/ 2147483647 w 433"/>
              <a:gd name="T67" fmla="*/ 2147483647 h 451"/>
              <a:gd name="T68" fmla="*/ 2147483647 w 433"/>
              <a:gd name="T69" fmla="*/ 2147483647 h 451"/>
              <a:gd name="T70" fmla="*/ 2147483647 w 433"/>
              <a:gd name="T71" fmla="*/ 2147483647 h 451"/>
              <a:gd name="T72" fmla="*/ 2147483647 w 433"/>
              <a:gd name="T73" fmla="*/ 2147483647 h 451"/>
              <a:gd name="T74" fmla="*/ 2147483647 w 433"/>
              <a:gd name="T75" fmla="*/ 2147483647 h 451"/>
              <a:gd name="T76" fmla="*/ 2147483647 w 433"/>
              <a:gd name="T77" fmla="*/ 2147483647 h 451"/>
              <a:gd name="T78" fmla="*/ 2147483647 w 433"/>
              <a:gd name="T79" fmla="*/ 2147483647 h 451"/>
              <a:gd name="T80" fmla="*/ 2147483647 w 433"/>
              <a:gd name="T81" fmla="*/ 2147483647 h 451"/>
              <a:gd name="T82" fmla="*/ 2147483647 w 433"/>
              <a:gd name="T83" fmla="*/ 2147483647 h 451"/>
              <a:gd name="T84" fmla="*/ 2147483647 w 433"/>
              <a:gd name="T85" fmla="*/ 2147483647 h 451"/>
              <a:gd name="T86" fmla="*/ 2147483647 w 433"/>
              <a:gd name="T87" fmla="*/ 2147483647 h 451"/>
              <a:gd name="T88" fmla="*/ 2147483647 w 433"/>
              <a:gd name="T89" fmla="*/ 2147483647 h 451"/>
              <a:gd name="T90" fmla="*/ 2147483647 w 433"/>
              <a:gd name="T91" fmla="*/ 2147483647 h 451"/>
              <a:gd name="T92" fmla="*/ 2147483647 w 433"/>
              <a:gd name="T93" fmla="*/ 2147483647 h 451"/>
              <a:gd name="T94" fmla="*/ 2147483647 w 433"/>
              <a:gd name="T95" fmla="*/ 2147483647 h 451"/>
              <a:gd name="T96" fmla="*/ 2147483647 w 433"/>
              <a:gd name="T97" fmla="*/ 2147483647 h 451"/>
              <a:gd name="T98" fmla="*/ 2147483647 w 433"/>
              <a:gd name="T99" fmla="*/ 2147483647 h 451"/>
              <a:gd name="T100" fmla="*/ 2147483647 w 433"/>
              <a:gd name="T101" fmla="*/ 2147483647 h 451"/>
              <a:gd name="T102" fmla="*/ 2147483647 w 433"/>
              <a:gd name="T103" fmla="*/ 2147483647 h 451"/>
              <a:gd name="T104" fmla="*/ 2147483647 w 433"/>
              <a:gd name="T105" fmla="*/ 2147483647 h 451"/>
              <a:gd name="T106" fmla="*/ 2147483647 w 433"/>
              <a:gd name="T107" fmla="*/ 2147483647 h 451"/>
              <a:gd name="T108" fmla="*/ 2147483647 w 433"/>
              <a:gd name="T109" fmla="*/ 2147483647 h 451"/>
              <a:gd name="T110" fmla="*/ 2147483647 w 433"/>
              <a:gd name="T111" fmla="*/ 2147483647 h 451"/>
              <a:gd name="T112" fmla="*/ 2147483647 w 433"/>
              <a:gd name="T113" fmla="*/ 2147483647 h 451"/>
              <a:gd name="T114" fmla="*/ 2147483647 w 433"/>
              <a:gd name="T115" fmla="*/ 2147483647 h 451"/>
              <a:gd name="T116" fmla="*/ 2147483647 w 433"/>
              <a:gd name="T117" fmla="*/ 2147483647 h 451"/>
              <a:gd name="T118" fmla="*/ 2147483647 w 433"/>
              <a:gd name="T119" fmla="*/ 2147483647 h 451"/>
              <a:gd name="T120" fmla="*/ 0 w 433"/>
              <a:gd name="T121" fmla="*/ 2147483647 h 4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3"/>
              <a:gd name="T184" fmla="*/ 0 h 451"/>
              <a:gd name="T185" fmla="*/ 433 w 433"/>
              <a:gd name="T186" fmla="*/ 451 h 4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3" h="451">
                <a:moveTo>
                  <a:pt x="6" y="0"/>
                </a:moveTo>
                <a:lnTo>
                  <a:pt x="18" y="18"/>
                </a:lnTo>
                <a:lnTo>
                  <a:pt x="36" y="12"/>
                </a:lnTo>
                <a:lnTo>
                  <a:pt x="54" y="6"/>
                </a:lnTo>
                <a:lnTo>
                  <a:pt x="72" y="6"/>
                </a:lnTo>
                <a:lnTo>
                  <a:pt x="90" y="6"/>
                </a:lnTo>
                <a:lnTo>
                  <a:pt x="108" y="6"/>
                </a:lnTo>
                <a:lnTo>
                  <a:pt x="126" y="6"/>
                </a:lnTo>
                <a:lnTo>
                  <a:pt x="144" y="6"/>
                </a:lnTo>
                <a:lnTo>
                  <a:pt x="162" y="12"/>
                </a:lnTo>
                <a:lnTo>
                  <a:pt x="180" y="24"/>
                </a:lnTo>
                <a:lnTo>
                  <a:pt x="198" y="36"/>
                </a:lnTo>
                <a:lnTo>
                  <a:pt x="216" y="42"/>
                </a:lnTo>
                <a:lnTo>
                  <a:pt x="228" y="60"/>
                </a:lnTo>
                <a:lnTo>
                  <a:pt x="246" y="72"/>
                </a:lnTo>
                <a:lnTo>
                  <a:pt x="258" y="90"/>
                </a:lnTo>
                <a:lnTo>
                  <a:pt x="276" y="102"/>
                </a:lnTo>
                <a:lnTo>
                  <a:pt x="294" y="114"/>
                </a:lnTo>
                <a:lnTo>
                  <a:pt x="312" y="126"/>
                </a:lnTo>
                <a:lnTo>
                  <a:pt x="330" y="132"/>
                </a:lnTo>
                <a:lnTo>
                  <a:pt x="336" y="150"/>
                </a:lnTo>
                <a:lnTo>
                  <a:pt x="348" y="168"/>
                </a:lnTo>
                <a:lnTo>
                  <a:pt x="360" y="186"/>
                </a:lnTo>
                <a:lnTo>
                  <a:pt x="360" y="204"/>
                </a:lnTo>
                <a:lnTo>
                  <a:pt x="360" y="222"/>
                </a:lnTo>
                <a:lnTo>
                  <a:pt x="372" y="240"/>
                </a:lnTo>
                <a:lnTo>
                  <a:pt x="390" y="252"/>
                </a:lnTo>
                <a:lnTo>
                  <a:pt x="408" y="264"/>
                </a:lnTo>
                <a:lnTo>
                  <a:pt x="426" y="276"/>
                </a:lnTo>
                <a:lnTo>
                  <a:pt x="432" y="294"/>
                </a:lnTo>
                <a:lnTo>
                  <a:pt x="432" y="312"/>
                </a:lnTo>
                <a:lnTo>
                  <a:pt x="432" y="330"/>
                </a:lnTo>
                <a:lnTo>
                  <a:pt x="432" y="348"/>
                </a:lnTo>
                <a:lnTo>
                  <a:pt x="420" y="366"/>
                </a:lnTo>
                <a:lnTo>
                  <a:pt x="414" y="384"/>
                </a:lnTo>
                <a:lnTo>
                  <a:pt x="408" y="402"/>
                </a:lnTo>
                <a:lnTo>
                  <a:pt x="390" y="414"/>
                </a:lnTo>
                <a:lnTo>
                  <a:pt x="384" y="432"/>
                </a:lnTo>
                <a:lnTo>
                  <a:pt x="372" y="450"/>
                </a:lnTo>
                <a:lnTo>
                  <a:pt x="354" y="450"/>
                </a:lnTo>
                <a:lnTo>
                  <a:pt x="336" y="438"/>
                </a:lnTo>
                <a:lnTo>
                  <a:pt x="318" y="432"/>
                </a:lnTo>
                <a:lnTo>
                  <a:pt x="306" y="408"/>
                </a:lnTo>
                <a:lnTo>
                  <a:pt x="288" y="384"/>
                </a:lnTo>
                <a:lnTo>
                  <a:pt x="270" y="360"/>
                </a:lnTo>
                <a:lnTo>
                  <a:pt x="252" y="336"/>
                </a:lnTo>
                <a:lnTo>
                  <a:pt x="240" y="300"/>
                </a:lnTo>
                <a:lnTo>
                  <a:pt x="228" y="252"/>
                </a:lnTo>
                <a:lnTo>
                  <a:pt x="210" y="234"/>
                </a:lnTo>
                <a:lnTo>
                  <a:pt x="198" y="216"/>
                </a:lnTo>
                <a:lnTo>
                  <a:pt x="186" y="198"/>
                </a:lnTo>
                <a:lnTo>
                  <a:pt x="168" y="180"/>
                </a:lnTo>
                <a:lnTo>
                  <a:pt x="150" y="168"/>
                </a:lnTo>
                <a:lnTo>
                  <a:pt x="102" y="144"/>
                </a:lnTo>
                <a:lnTo>
                  <a:pt x="54" y="126"/>
                </a:lnTo>
                <a:lnTo>
                  <a:pt x="36" y="108"/>
                </a:lnTo>
                <a:lnTo>
                  <a:pt x="18" y="90"/>
                </a:lnTo>
                <a:lnTo>
                  <a:pt x="6" y="72"/>
                </a:lnTo>
                <a:lnTo>
                  <a:pt x="6" y="54"/>
                </a:lnTo>
                <a:lnTo>
                  <a:pt x="6" y="36"/>
                </a:lnTo>
                <a:lnTo>
                  <a:pt x="0" y="18"/>
                </a:lnTo>
              </a:path>
            </a:pathLst>
          </a:custGeom>
          <a:solidFill>
            <a:srgbClr val="767900"/>
          </a:solidFill>
          <a:ln w="9525" cap="rnd">
            <a:noFill/>
            <a:round/>
            <a:headEnd type="none" w="sm" len="sm"/>
            <a:tailEnd type="none" w="sm" len="sm"/>
          </a:ln>
        </p:spPr>
        <p:txBody>
          <a:bodyPr/>
          <a:lstStyle/>
          <a:p>
            <a:endParaRPr lang="en-US"/>
          </a:p>
        </p:txBody>
      </p:sp>
      <p:sp>
        <p:nvSpPr>
          <p:cNvPr id="8203" name="Freeform 9"/>
          <p:cNvSpPr>
            <a:spLocks/>
          </p:cNvSpPr>
          <p:nvPr/>
        </p:nvSpPr>
        <p:spPr bwMode="auto">
          <a:xfrm>
            <a:off x="985838" y="2627313"/>
            <a:ext cx="554037" cy="601662"/>
          </a:xfrm>
          <a:custGeom>
            <a:avLst/>
            <a:gdLst>
              <a:gd name="T0" fmla="*/ 2147483647 w 349"/>
              <a:gd name="T1" fmla="*/ 2147483647 h 379"/>
              <a:gd name="T2" fmla="*/ 2147483647 w 349"/>
              <a:gd name="T3" fmla="*/ 2147483647 h 379"/>
              <a:gd name="T4" fmla="*/ 2147483647 w 349"/>
              <a:gd name="T5" fmla="*/ 2147483647 h 379"/>
              <a:gd name="T6" fmla="*/ 2147483647 w 349"/>
              <a:gd name="T7" fmla="*/ 2147483647 h 379"/>
              <a:gd name="T8" fmla="*/ 2147483647 w 349"/>
              <a:gd name="T9" fmla="*/ 2147483647 h 379"/>
              <a:gd name="T10" fmla="*/ 2147483647 w 349"/>
              <a:gd name="T11" fmla="*/ 2147483647 h 379"/>
              <a:gd name="T12" fmla="*/ 2147483647 w 349"/>
              <a:gd name="T13" fmla="*/ 2147483647 h 379"/>
              <a:gd name="T14" fmla="*/ 2147483647 w 349"/>
              <a:gd name="T15" fmla="*/ 2147483647 h 379"/>
              <a:gd name="T16" fmla="*/ 2147483647 w 349"/>
              <a:gd name="T17" fmla="*/ 2147483647 h 379"/>
              <a:gd name="T18" fmla="*/ 2147483647 w 349"/>
              <a:gd name="T19" fmla="*/ 2147483647 h 379"/>
              <a:gd name="T20" fmla="*/ 2147483647 w 349"/>
              <a:gd name="T21" fmla="*/ 0 h 379"/>
              <a:gd name="T22" fmla="*/ 2147483647 w 349"/>
              <a:gd name="T23" fmla="*/ 0 h 379"/>
              <a:gd name="T24" fmla="*/ 2147483647 w 349"/>
              <a:gd name="T25" fmla="*/ 0 h 379"/>
              <a:gd name="T26" fmla="*/ 2147483647 w 349"/>
              <a:gd name="T27" fmla="*/ 2147483647 h 379"/>
              <a:gd name="T28" fmla="*/ 2147483647 w 349"/>
              <a:gd name="T29" fmla="*/ 2147483647 h 379"/>
              <a:gd name="T30" fmla="*/ 2147483647 w 349"/>
              <a:gd name="T31" fmla="*/ 2147483647 h 379"/>
              <a:gd name="T32" fmla="*/ 2147483647 w 349"/>
              <a:gd name="T33" fmla="*/ 2147483647 h 379"/>
              <a:gd name="T34" fmla="*/ 2147483647 w 349"/>
              <a:gd name="T35" fmla="*/ 2147483647 h 379"/>
              <a:gd name="T36" fmla="*/ 2147483647 w 349"/>
              <a:gd name="T37" fmla="*/ 2147483647 h 379"/>
              <a:gd name="T38" fmla="*/ 2147483647 w 349"/>
              <a:gd name="T39" fmla="*/ 2147483647 h 379"/>
              <a:gd name="T40" fmla="*/ 2147483647 w 349"/>
              <a:gd name="T41" fmla="*/ 2147483647 h 379"/>
              <a:gd name="T42" fmla="*/ 2147483647 w 349"/>
              <a:gd name="T43" fmla="*/ 2147483647 h 379"/>
              <a:gd name="T44" fmla="*/ 2147483647 w 349"/>
              <a:gd name="T45" fmla="*/ 2147483647 h 379"/>
              <a:gd name="T46" fmla="*/ 2147483647 w 349"/>
              <a:gd name="T47" fmla="*/ 2147483647 h 379"/>
              <a:gd name="T48" fmla="*/ 2147483647 w 349"/>
              <a:gd name="T49" fmla="*/ 2147483647 h 379"/>
              <a:gd name="T50" fmla="*/ 2147483647 w 349"/>
              <a:gd name="T51" fmla="*/ 2147483647 h 379"/>
              <a:gd name="T52" fmla="*/ 2147483647 w 349"/>
              <a:gd name="T53" fmla="*/ 2147483647 h 379"/>
              <a:gd name="T54" fmla="*/ 2147483647 w 349"/>
              <a:gd name="T55" fmla="*/ 2147483647 h 379"/>
              <a:gd name="T56" fmla="*/ 2147483647 w 349"/>
              <a:gd name="T57" fmla="*/ 2147483647 h 379"/>
              <a:gd name="T58" fmla="*/ 2147483647 w 349"/>
              <a:gd name="T59" fmla="*/ 2147483647 h 379"/>
              <a:gd name="T60" fmla="*/ 0 w 349"/>
              <a:gd name="T61" fmla="*/ 2147483647 h 379"/>
              <a:gd name="T62" fmla="*/ 0 w 349"/>
              <a:gd name="T63" fmla="*/ 2147483647 h 379"/>
              <a:gd name="T64" fmla="*/ 0 w 349"/>
              <a:gd name="T65" fmla="*/ 2147483647 h 379"/>
              <a:gd name="T66" fmla="*/ 0 w 349"/>
              <a:gd name="T67" fmla="*/ 2147483647 h 379"/>
              <a:gd name="T68" fmla="*/ 0 w 349"/>
              <a:gd name="T69" fmla="*/ 2147483647 h 379"/>
              <a:gd name="T70" fmla="*/ 2147483647 w 349"/>
              <a:gd name="T71" fmla="*/ 2147483647 h 379"/>
              <a:gd name="T72" fmla="*/ 2147483647 w 349"/>
              <a:gd name="T73" fmla="*/ 2147483647 h 379"/>
              <a:gd name="T74" fmla="*/ 2147483647 w 349"/>
              <a:gd name="T75" fmla="*/ 2147483647 h 379"/>
              <a:gd name="T76" fmla="*/ 2147483647 w 349"/>
              <a:gd name="T77" fmla="*/ 2147483647 h 379"/>
              <a:gd name="T78" fmla="*/ 2147483647 w 349"/>
              <a:gd name="T79" fmla="*/ 2147483647 h 379"/>
              <a:gd name="T80" fmla="*/ 2147483647 w 349"/>
              <a:gd name="T81" fmla="*/ 2147483647 h 379"/>
              <a:gd name="T82" fmla="*/ 2147483647 w 349"/>
              <a:gd name="T83" fmla="*/ 2147483647 h 379"/>
              <a:gd name="T84" fmla="*/ 2147483647 w 349"/>
              <a:gd name="T85" fmla="*/ 2147483647 h 379"/>
              <a:gd name="T86" fmla="*/ 2147483647 w 349"/>
              <a:gd name="T87" fmla="*/ 2147483647 h 379"/>
              <a:gd name="T88" fmla="*/ 2147483647 w 349"/>
              <a:gd name="T89" fmla="*/ 2147483647 h 379"/>
              <a:gd name="T90" fmla="*/ 2147483647 w 349"/>
              <a:gd name="T91" fmla="*/ 2147483647 h 379"/>
              <a:gd name="T92" fmla="*/ 2147483647 w 349"/>
              <a:gd name="T93" fmla="*/ 2147483647 h 379"/>
              <a:gd name="T94" fmla="*/ 2147483647 w 349"/>
              <a:gd name="T95" fmla="*/ 2147483647 h 379"/>
              <a:gd name="T96" fmla="*/ 2147483647 w 349"/>
              <a:gd name="T97" fmla="*/ 2147483647 h 379"/>
              <a:gd name="T98" fmla="*/ 2147483647 w 349"/>
              <a:gd name="T99" fmla="*/ 2147483647 h 379"/>
              <a:gd name="T100" fmla="*/ 2147483647 w 349"/>
              <a:gd name="T101" fmla="*/ 2147483647 h 379"/>
              <a:gd name="T102" fmla="*/ 2147483647 w 349"/>
              <a:gd name="T103" fmla="*/ 2147483647 h 379"/>
              <a:gd name="T104" fmla="*/ 2147483647 w 349"/>
              <a:gd name="T105" fmla="*/ 2147483647 h 379"/>
              <a:gd name="T106" fmla="*/ 2147483647 w 349"/>
              <a:gd name="T107" fmla="*/ 2147483647 h 379"/>
              <a:gd name="T108" fmla="*/ 2147483647 w 349"/>
              <a:gd name="T109" fmla="*/ 2147483647 h 379"/>
              <a:gd name="T110" fmla="*/ 2147483647 w 349"/>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9"/>
              <a:gd name="T169" fmla="*/ 0 h 379"/>
              <a:gd name="T170" fmla="*/ 349 w 349"/>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9" h="379">
                <a:moveTo>
                  <a:pt x="324" y="102"/>
                </a:moveTo>
                <a:lnTo>
                  <a:pt x="348" y="108"/>
                </a:lnTo>
                <a:lnTo>
                  <a:pt x="336" y="90"/>
                </a:lnTo>
                <a:lnTo>
                  <a:pt x="336" y="72"/>
                </a:lnTo>
                <a:lnTo>
                  <a:pt x="330" y="54"/>
                </a:lnTo>
                <a:lnTo>
                  <a:pt x="324" y="36"/>
                </a:lnTo>
                <a:lnTo>
                  <a:pt x="306" y="30"/>
                </a:lnTo>
                <a:lnTo>
                  <a:pt x="288" y="18"/>
                </a:lnTo>
                <a:lnTo>
                  <a:pt x="270" y="12"/>
                </a:lnTo>
                <a:lnTo>
                  <a:pt x="252" y="6"/>
                </a:lnTo>
                <a:lnTo>
                  <a:pt x="234" y="0"/>
                </a:lnTo>
                <a:lnTo>
                  <a:pt x="216" y="0"/>
                </a:lnTo>
                <a:lnTo>
                  <a:pt x="198" y="0"/>
                </a:lnTo>
                <a:lnTo>
                  <a:pt x="180" y="6"/>
                </a:lnTo>
                <a:lnTo>
                  <a:pt x="162" y="6"/>
                </a:lnTo>
                <a:lnTo>
                  <a:pt x="144" y="12"/>
                </a:lnTo>
                <a:lnTo>
                  <a:pt x="126" y="18"/>
                </a:lnTo>
                <a:lnTo>
                  <a:pt x="108" y="30"/>
                </a:lnTo>
                <a:lnTo>
                  <a:pt x="90" y="42"/>
                </a:lnTo>
                <a:lnTo>
                  <a:pt x="72" y="60"/>
                </a:lnTo>
                <a:lnTo>
                  <a:pt x="60" y="78"/>
                </a:lnTo>
                <a:lnTo>
                  <a:pt x="54" y="96"/>
                </a:lnTo>
                <a:lnTo>
                  <a:pt x="42" y="114"/>
                </a:lnTo>
                <a:lnTo>
                  <a:pt x="30" y="132"/>
                </a:lnTo>
                <a:lnTo>
                  <a:pt x="24" y="150"/>
                </a:lnTo>
                <a:lnTo>
                  <a:pt x="18" y="168"/>
                </a:lnTo>
                <a:lnTo>
                  <a:pt x="12" y="186"/>
                </a:lnTo>
                <a:lnTo>
                  <a:pt x="12" y="204"/>
                </a:lnTo>
                <a:lnTo>
                  <a:pt x="12" y="222"/>
                </a:lnTo>
                <a:lnTo>
                  <a:pt x="6" y="240"/>
                </a:lnTo>
                <a:lnTo>
                  <a:pt x="0" y="258"/>
                </a:lnTo>
                <a:lnTo>
                  <a:pt x="0" y="276"/>
                </a:lnTo>
                <a:lnTo>
                  <a:pt x="0" y="294"/>
                </a:lnTo>
                <a:lnTo>
                  <a:pt x="0" y="312"/>
                </a:lnTo>
                <a:lnTo>
                  <a:pt x="0" y="330"/>
                </a:lnTo>
                <a:lnTo>
                  <a:pt x="6" y="348"/>
                </a:lnTo>
                <a:lnTo>
                  <a:pt x="18" y="366"/>
                </a:lnTo>
                <a:lnTo>
                  <a:pt x="36" y="372"/>
                </a:lnTo>
                <a:lnTo>
                  <a:pt x="54" y="378"/>
                </a:lnTo>
                <a:lnTo>
                  <a:pt x="72" y="378"/>
                </a:lnTo>
                <a:lnTo>
                  <a:pt x="90" y="372"/>
                </a:lnTo>
                <a:lnTo>
                  <a:pt x="114" y="366"/>
                </a:lnTo>
                <a:lnTo>
                  <a:pt x="132" y="360"/>
                </a:lnTo>
                <a:lnTo>
                  <a:pt x="144" y="342"/>
                </a:lnTo>
                <a:lnTo>
                  <a:pt x="162" y="324"/>
                </a:lnTo>
                <a:lnTo>
                  <a:pt x="168" y="300"/>
                </a:lnTo>
                <a:lnTo>
                  <a:pt x="180" y="282"/>
                </a:lnTo>
                <a:lnTo>
                  <a:pt x="198" y="258"/>
                </a:lnTo>
                <a:lnTo>
                  <a:pt x="222" y="234"/>
                </a:lnTo>
                <a:lnTo>
                  <a:pt x="270" y="216"/>
                </a:lnTo>
                <a:lnTo>
                  <a:pt x="294" y="198"/>
                </a:lnTo>
                <a:lnTo>
                  <a:pt x="312" y="174"/>
                </a:lnTo>
                <a:lnTo>
                  <a:pt x="324" y="156"/>
                </a:lnTo>
                <a:lnTo>
                  <a:pt x="330" y="138"/>
                </a:lnTo>
                <a:lnTo>
                  <a:pt x="330" y="120"/>
                </a:lnTo>
                <a:lnTo>
                  <a:pt x="336" y="102"/>
                </a:lnTo>
              </a:path>
            </a:pathLst>
          </a:custGeom>
          <a:solidFill>
            <a:srgbClr val="FDA4B5"/>
          </a:solidFill>
          <a:ln w="9525" cap="rnd">
            <a:noFill/>
            <a:round/>
            <a:headEnd type="none" w="sm" len="sm"/>
            <a:tailEnd type="none" w="sm" len="sm"/>
          </a:ln>
        </p:spPr>
        <p:txBody>
          <a:bodyPr/>
          <a:lstStyle/>
          <a:p>
            <a:endParaRPr lang="en-US"/>
          </a:p>
        </p:txBody>
      </p:sp>
      <p:sp>
        <p:nvSpPr>
          <p:cNvPr id="8204" name="Freeform 10"/>
          <p:cNvSpPr>
            <a:spLocks/>
          </p:cNvSpPr>
          <p:nvPr/>
        </p:nvSpPr>
        <p:spPr bwMode="auto">
          <a:xfrm>
            <a:off x="1119188" y="3132138"/>
            <a:ext cx="2620962" cy="1373187"/>
          </a:xfrm>
          <a:custGeom>
            <a:avLst/>
            <a:gdLst>
              <a:gd name="T0" fmla="*/ 2147483647 w 1651"/>
              <a:gd name="T1" fmla="*/ 2147483647 h 865"/>
              <a:gd name="T2" fmla="*/ 2147483647 w 1651"/>
              <a:gd name="T3" fmla="*/ 2147483647 h 865"/>
              <a:gd name="T4" fmla="*/ 2147483647 w 1651"/>
              <a:gd name="T5" fmla="*/ 2147483647 h 865"/>
              <a:gd name="T6" fmla="*/ 2147483647 w 1651"/>
              <a:gd name="T7" fmla="*/ 2147483647 h 865"/>
              <a:gd name="T8" fmla="*/ 2147483647 w 1651"/>
              <a:gd name="T9" fmla="*/ 2147483647 h 865"/>
              <a:gd name="T10" fmla="*/ 2147483647 w 1651"/>
              <a:gd name="T11" fmla="*/ 2147483647 h 865"/>
              <a:gd name="T12" fmla="*/ 2147483647 w 1651"/>
              <a:gd name="T13" fmla="*/ 2147483647 h 865"/>
              <a:gd name="T14" fmla="*/ 0 w 1651"/>
              <a:gd name="T15" fmla="*/ 2147483647 h 865"/>
              <a:gd name="T16" fmla="*/ 2147483647 w 1651"/>
              <a:gd name="T17" fmla="*/ 2147483647 h 865"/>
              <a:gd name="T18" fmla="*/ 2147483647 w 1651"/>
              <a:gd name="T19" fmla="*/ 2147483647 h 865"/>
              <a:gd name="T20" fmla="*/ 2147483647 w 1651"/>
              <a:gd name="T21" fmla="*/ 2147483647 h 865"/>
              <a:gd name="T22" fmla="*/ 2147483647 w 1651"/>
              <a:gd name="T23" fmla="*/ 2147483647 h 865"/>
              <a:gd name="T24" fmla="*/ 2147483647 w 1651"/>
              <a:gd name="T25" fmla="*/ 2147483647 h 865"/>
              <a:gd name="T26" fmla="*/ 2147483647 w 1651"/>
              <a:gd name="T27" fmla="*/ 2147483647 h 865"/>
              <a:gd name="T28" fmla="*/ 2147483647 w 1651"/>
              <a:gd name="T29" fmla="*/ 2147483647 h 865"/>
              <a:gd name="T30" fmla="*/ 2147483647 w 1651"/>
              <a:gd name="T31" fmla="*/ 2147483647 h 865"/>
              <a:gd name="T32" fmla="*/ 2147483647 w 1651"/>
              <a:gd name="T33" fmla="*/ 2147483647 h 865"/>
              <a:gd name="T34" fmla="*/ 2147483647 w 1651"/>
              <a:gd name="T35" fmla="*/ 2147483647 h 865"/>
              <a:gd name="T36" fmla="*/ 2147483647 w 1651"/>
              <a:gd name="T37" fmla="*/ 2147483647 h 865"/>
              <a:gd name="T38" fmla="*/ 2147483647 w 1651"/>
              <a:gd name="T39" fmla="*/ 2147483647 h 865"/>
              <a:gd name="T40" fmla="*/ 2147483647 w 1651"/>
              <a:gd name="T41" fmla="*/ 2147483647 h 865"/>
              <a:gd name="T42" fmla="*/ 2147483647 w 1651"/>
              <a:gd name="T43" fmla="*/ 2147483647 h 865"/>
              <a:gd name="T44" fmla="*/ 2147483647 w 1651"/>
              <a:gd name="T45" fmla="*/ 2147483647 h 865"/>
              <a:gd name="T46" fmla="*/ 2147483647 w 1651"/>
              <a:gd name="T47" fmla="*/ 2147483647 h 865"/>
              <a:gd name="T48" fmla="*/ 2147483647 w 1651"/>
              <a:gd name="T49" fmla="*/ 2147483647 h 865"/>
              <a:gd name="T50" fmla="*/ 2147483647 w 1651"/>
              <a:gd name="T51" fmla="*/ 2147483647 h 865"/>
              <a:gd name="T52" fmla="*/ 2147483647 w 1651"/>
              <a:gd name="T53" fmla="*/ 2147483647 h 865"/>
              <a:gd name="T54" fmla="*/ 2147483647 w 1651"/>
              <a:gd name="T55" fmla="*/ 2147483647 h 865"/>
              <a:gd name="T56" fmla="*/ 2147483647 w 1651"/>
              <a:gd name="T57" fmla="*/ 2147483647 h 865"/>
              <a:gd name="T58" fmla="*/ 2147483647 w 1651"/>
              <a:gd name="T59" fmla="*/ 2147483647 h 865"/>
              <a:gd name="T60" fmla="*/ 2147483647 w 1651"/>
              <a:gd name="T61" fmla="*/ 2147483647 h 865"/>
              <a:gd name="T62" fmla="*/ 2147483647 w 1651"/>
              <a:gd name="T63" fmla="*/ 2147483647 h 865"/>
              <a:gd name="T64" fmla="*/ 2147483647 w 1651"/>
              <a:gd name="T65" fmla="*/ 2147483647 h 865"/>
              <a:gd name="T66" fmla="*/ 2147483647 w 1651"/>
              <a:gd name="T67" fmla="*/ 2147483647 h 865"/>
              <a:gd name="T68" fmla="*/ 2147483647 w 1651"/>
              <a:gd name="T69" fmla="*/ 2147483647 h 865"/>
              <a:gd name="T70" fmla="*/ 2147483647 w 1651"/>
              <a:gd name="T71" fmla="*/ 2147483647 h 865"/>
              <a:gd name="T72" fmla="*/ 2147483647 w 1651"/>
              <a:gd name="T73" fmla="*/ 2147483647 h 865"/>
              <a:gd name="T74" fmla="*/ 2147483647 w 1651"/>
              <a:gd name="T75" fmla="*/ 2147483647 h 865"/>
              <a:gd name="T76" fmla="*/ 2147483647 w 1651"/>
              <a:gd name="T77" fmla="*/ 2147483647 h 865"/>
              <a:gd name="T78" fmla="*/ 2147483647 w 1651"/>
              <a:gd name="T79" fmla="*/ 2147483647 h 865"/>
              <a:gd name="T80" fmla="*/ 2147483647 w 1651"/>
              <a:gd name="T81" fmla="*/ 0 h 865"/>
              <a:gd name="T82" fmla="*/ 2147483647 w 1651"/>
              <a:gd name="T83" fmla="*/ 0 h 865"/>
              <a:gd name="T84" fmla="*/ 2147483647 w 1651"/>
              <a:gd name="T85" fmla="*/ 2147483647 h 865"/>
              <a:gd name="T86" fmla="*/ 2147483647 w 1651"/>
              <a:gd name="T87" fmla="*/ 2147483647 h 8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51"/>
              <a:gd name="T133" fmla="*/ 0 h 865"/>
              <a:gd name="T134" fmla="*/ 1651 w 1651"/>
              <a:gd name="T135" fmla="*/ 865 h 8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51" h="865">
                <a:moveTo>
                  <a:pt x="336" y="72"/>
                </a:moveTo>
                <a:lnTo>
                  <a:pt x="312" y="54"/>
                </a:lnTo>
                <a:lnTo>
                  <a:pt x="300" y="72"/>
                </a:lnTo>
                <a:lnTo>
                  <a:pt x="294" y="108"/>
                </a:lnTo>
                <a:lnTo>
                  <a:pt x="276" y="126"/>
                </a:lnTo>
                <a:lnTo>
                  <a:pt x="258" y="168"/>
                </a:lnTo>
                <a:lnTo>
                  <a:pt x="246" y="186"/>
                </a:lnTo>
                <a:lnTo>
                  <a:pt x="234" y="204"/>
                </a:lnTo>
                <a:lnTo>
                  <a:pt x="222" y="222"/>
                </a:lnTo>
                <a:lnTo>
                  <a:pt x="204" y="240"/>
                </a:lnTo>
                <a:lnTo>
                  <a:pt x="192" y="258"/>
                </a:lnTo>
                <a:lnTo>
                  <a:pt x="174" y="270"/>
                </a:lnTo>
                <a:lnTo>
                  <a:pt x="156" y="270"/>
                </a:lnTo>
                <a:lnTo>
                  <a:pt x="138" y="270"/>
                </a:lnTo>
                <a:lnTo>
                  <a:pt x="120" y="270"/>
                </a:lnTo>
                <a:lnTo>
                  <a:pt x="102" y="276"/>
                </a:lnTo>
                <a:lnTo>
                  <a:pt x="84" y="282"/>
                </a:lnTo>
                <a:lnTo>
                  <a:pt x="66" y="288"/>
                </a:lnTo>
                <a:lnTo>
                  <a:pt x="48" y="300"/>
                </a:lnTo>
                <a:lnTo>
                  <a:pt x="30" y="306"/>
                </a:lnTo>
                <a:lnTo>
                  <a:pt x="18" y="324"/>
                </a:lnTo>
                <a:lnTo>
                  <a:pt x="6" y="342"/>
                </a:lnTo>
                <a:lnTo>
                  <a:pt x="0" y="360"/>
                </a:lnTo>
                <a:lnTo>
                  <a:pt x="0" y="378"/>
                </a:lnTo>
                <a:lnTo>
                  <a:pt x="6" y="396"/>
                </a:lnTo>
                <a:lnTo>
                  <a:pt x="12" y="414"/>
                </a:lnTo>
                <a:lnTo>
                  <a:pt x="18" y="432"/>
                </a:lnTo>
                <a:lnTo>
                  <a:pt x="24" y="450"/>
                </a:lnTo>
                <a:lnTo>
                  <a:pt x="30" y="468"/>
                </a:lnTo>
                <a:lnTo>
                  <a:pt x="36" y="486"/>
                </a:lnTo>
                <a:lnTo>
                  <a:pt x="42" y="504"/>
                </a:lnTo>
                <a:lnTo>
                  <a:pt x="48" y="522"/>
                </a:lnTo>
                <a:lnTo>
                  <a:pt x="60" y="540"/>
                </a:lnTo>
                <a:lnTo>
                  <a:pt x="72" y="558"/>
                </a:lnTo>
                <a:lnTo>
                  <a:pt x="90" y="570"/>
                </a:lnTo>
                <a:lnTo>
                  <a:pt x="108" y="582"/>
                </a:lnTo>
                <a:lnTo>
                  <a:pt x="126" y="588"/>
                </a:lnTo>
                <a:lnTo>
                  <a:pt x="144" y="600"/>
                </a:lnTo>
                <a:lnTo>
                  <a:pt x="156" y="618"/>
                </a:lnTo>
                <a:lnTo>
                  <a:pt x="174" y="630"/>
                </a:lnTo>
                <a:lnTo>
                  <a:pt x="192" y="642"/>
                </a:lnTo>
                <a:lnTo>
                  <a:pt x="204" y="660"/>
                </a:lnTo>
                <a:lnTo>
                  <a:pt x="216" y="678"/>
                </a:lnTo>
                <a:lnTo>
                  <a:pt x="228" y="696"/>
                </a:lnTo>
                <a:lnTo>
                  <a:pt x="246" y="708"/>
                </a:lnTo>
                <a:lnTo>
                  <a:pt x="264" y="726"/>
                </a:lnTo>
                <a:lnTo>
                  <a:pt x="276" y="744"/>
                </a:lnTo>
                <a:lnTo>
                  <a:pt x="288" y="762"/>
                </a:lnTo>
                <a:lnTo>
                  <a:pt x="300" y="780"/>
                </a:lnTo>
                <a:lnTo>
                  <a:pt x="318" y="798"/>
                </a:lnTo>
                <a:lnTo>
                  <a:pt x="324" y="816"/>
                </a:lnTo>
                <a:lnTo>
                  <a:pt x="336" y="834"/>
                </a:lnTo>
                <a:lnTo>
                  <a:pt x="354" y="840"/>
                </a:lnTo>
                <a:lnTo>
                  <a:pt x="372" y="852"/>
                </a:lnTo>
                <a:lnTo>
                  <a:pt x="390" y="852"/>
                </a:lnTo>
                <a:lnTo>
                  <a:pt x="438" y="846"/>
                </a:lnTo>
                <a:lnTo>
                  <a:pt x="486" y="840"/>
                </a:lnTo>
                <a:lnTo>
                  <a:pt x="546" y="840"/>
                </a:lnTo>
                <a:lnTo>
                  <a:pt x="618" y="840"/>
                </a:lnTo>
                <a:lnTo>
                  <a:pt x="690" y="840"/>
                </a:lnTo>
                <a:lnTo>
                  <a:pt x="762" y="840"/>
                </a:lnTo>
                <a:lnTo>
                  <a:pt x="822" y="846"/>
                </a:lnTo>
                <a:lnTo>
                  <a:pt x="894" y="846"/>
                </a:lnTo>
                <a:lnTo>
                  <a:pt x="966" y="846"/>
                </a:lnTo>
                <a:lnTo>
                  <a:pt x="1038" y="846"/>
                </a:lnTo>
                <a:lnTo>
                  <a:pt x="1098" y="852"/>
                </a:lnTo>
                <a:lnTo>
                  <a:pt x="1134" y="852"/>
                </a:lnTo>
                <a:lnTo>
                  <a:pt x="1170" y="852"/>
                </a:lnTo>
                <a:lnTo>
                  <a:pt x="1230" y="858"/>
                </a:lnTo>
                <a:lnTo>
                  <a:pt x="1290" y="864"/>
                </a:lnTo>
                <a:lnTo>
                  <a:pt x="1350" y="864"/>
                </a:lnTo>
                <a:lnTo>
                  <a:pt x="1398" y="864"/>
                </a:lnTo>
                <a:lnTo>
                  <a:pt x="1434" y="864"/>
                </a:lnTo>
                <a:lnTo>
                  <a:pt x="1470" y="864"/>
                </a:lnTo>
                <a:lnTo>
                  <a:pt x="1494" y="858"/>
                </a:lnTo>
                <a:lnTo>
                  <a:pt x="1530" y="858"/>
                </a:lnTo>
                <a:lnTo>
                  <a:pt x="1554" y="852"/>
                </a:lnTo>
                <a:lnTo>
                  <a:pt x="1590" y="846"/>
                </a:lnTo>
                <a:lnTo>
                  <a:pt x="1608" y="828"/>
                </a:lnTo>
                <a:lnTo>
                  <a:pt x="1620" y="780"/>
                </a:lnTo>
                <a:lnTo>
                  <a:pt x="1632" y="756"/>
                </a:lnTo>
                <a:lnTo>
                  <a:pt x="1638" y="732"/>
                </a:lnTo>
                <a:lnTo>
                  <a:pt x="1638" y="708"/>
                </a:lnTo>
                <a:lnTo>
                  <a:pt x="1638" y="660"/>
                </a:lnTo>
                <a:lnTo>
                  <a:pt x="1644" y="636"/>
                </a:lnTo>
                <a:lnTo>
                  <a:pt x="1650" y="588"/>
                </a:lnTo>
                <a:lnTo>
                  <a:pt x="1650" y="564"/>
                </a:lnTo>
                <a:lnTo>
                  <a:pt x="1644" y="546"/>
                </a:lnTo>
                <a:lnTo>
                  <a:pt x="1638" y="498"/>
                </a:lnTo>
                <a:lnTo>
                  <a:pt x="1632" y="450"/>
                </a:lnTo>
                <a:lnTo>
                  <a:pt x="1626" y="414"/>
                </a:lnTo>
                <a:lnTo>
                  <a:pt x="1626" y="396"/>
                </a:lnTo>
                <a:lnTo>
                  <a:pt x="1620" y="378"/>
                </a:lnTo>
                <a:lnTo>
                  <a:pt x="1608" y="330"/>
                </a:lnTo>
                <a:lnTo>
                  <a:pt x="1596" y="306"/>
                </a:lnTo>
                <a:lnTo>
                  <a:pt x="1584" y="288"/>
                </a:lnTo>
                <a:lnTo>
                  <a:pt x="1566" y="276"/>
                </a:lnTo>
                <a:lnTo>
                  <a:pt x="1548" y="258"/>
                </a:lnTo>
                <a:lnTo>
                  <a:pt x="1524" y="240"/>
                </a:lnTo>
                <a:lnTo>
                  <a:pt x="1500" y="222"/>
                </a:lnTo>
                <a:lnTo>
                  <a:pt x="1488" y="204"/>
                </a:lnTo>
                <a:lnTo>
                  <a:pt x="1470" y="198"/>
                </a:lnTo>
                <a:lnTo>
                  <a:pt x="1434" y="192"/>
                </a:lnTo>
                <a:lnTo>
                  <a:pt x="1386" y="186"/>
                </a:lnTo>
                <a:lnTo>
                  <a:pt x="1314" y="180"/>
                </a:lnTo>
                <a:lnTo>
                  <a:pt x="1230" y="168"/>
                </a:lnTo>
                <a:lnTo>
                  <a:pt x="1134" y="162"/>
                </a:lnTo>
                <a:lnTo>
                  <a:pt x="1050" y="156"/>
                </a:lnTo>
                <a:lnTo>
                  <a:pt x="978" y="150"/>
                </a:lnTo>
                <a:lnTo>
                  <a:pt x="918" y="144"/>
                </a:lnTo>
                <a:lnTo>
                  <a:pt x="882" y="138"/>
                </a:lnTo>
                <a:lnTo>
                  <a:pt x="846" y="132"/>
                </a:lnTo>
                <a:lnTo>
                  <a:pt x="798" y="120"/>
                </a:lnTo>
                <a:lnTo>
                  <a:pt x="738" y="84"/>
                </a:lnTo>
                <a:lnTo>
                  <a:pt x="690" y="72"/>
                </a:lnTo>
                <a:lnTo>
                  <a:pt x="654" y="66"/>
                </a:lnTo>
                <a:lnTo>
                  <a:pt x="630" y="54"/>
                </a:lnTo>
                <a:lnTo>
                  <a:pt x="612" y="42"/>
                </a:lnTo>
                <a:lnTo>
                  <a:pt x="576" y="36"/>
                </a:lnTo>
                <a:lnTo>
                  <a:pt x="552" y="18"/>
                </a:lnTo>
                <a:lnTo>
                  <a:pt x="534" y="12"/>
                </a:lnTo>
                <a:lnTo>
                  <a:pt x="516" y="6"/>
                </a:lnTo>
                <a:lnTo>
                  <a:pt x="492" y="0"/>
                </a:lnTo>
                <a:lnTo>
                  <a:pt x="474" y="0"/>
                </a:lnTo>
                <a:lnTo>
                  <a:pt x="450" y="0"/>
                </a:lnTo>
                <a:lnTo>
                  <a:pt x="432" y="0"/>
                </a:lnTo>
                <a:lnTo>
                  <a:pt x="408" y="12"/>
                </a:lnTo>
                <a:lnTo>
                  <a:pt x="372" y="12"/>
                </a:lnTo>
                <a:lnTo>
                  <a:pt x="336" y="18"/>
                </a:lnTo>
                <a:lnTo>
                  <a:pt x="312" y="30"/>
                </a:lnTo>
                <a:lnTo>
                  <a:pt x="306" y="48"/>
                </a:lnTo>
                <a:lnTo>
                  <a:pt x="306" y="66"/>
                </a:lnTo>
              </a:path>
            </a:pathLst>
          </a:custGeom>
          <a:solidFill>
            <a:srgbClr val="FDA4B5"/>
          </a:solidFill>
          <a:ln w="9525" cap="rnd">
            <a:noFill/>
            <a:round/>
            <a:headEnd type="none" w="sm" len="sm"/>
            <a:tailEnd type="none" w="sm" len="sm"/>
          </a:ln>
        </p:spPr>
        <p:txBody>
          <a:bodyPr/>
          <a:lstStyle/>
          <a:p>
            <a:endParaRPr lang="en-US"/>
          </a:p>
        </p:txBody>
      </p:sp>
      <p:sp>
        <p:nvSpPr>
          <p:cNvPr id="8205" name="Freeform 11"/>
          <p:cNvSpPr>
            <a:spLocks/>
          </p:cNvSpPr>
          <p:nvPr/>
        </p:nvSpPr>
        <p:spPr bwMode="auto">
          <a:xfrm>
            <a:off x="2362200" y="1333500"/>
            <a:ext cx="3335338" cy="2439988"/>
          </a:xfrm>
          <a:custGeom>
            <a:avLst/>
            <a:gdLst>
              <a:gd name="T0" fmla="*/ 2147483647 w 2101"/>
              <a:gd name="T1" fmla="*/ 2147483647 h 1537"/>
              <a:gd name="T2" fmla="*/ 2147483647 w 2101"/>
              <a:gd name="T3" fmla="*/ 2147483647 h 1537"/>
              <a:gd name="T4" fmla="*/ 0 w 2101"/>
              <a:gd name="T5" fmla="*/ 2147483647 h 1537"/>
              <a:gd name="T6" fmla="*/ 2147483647 w 2101"/>
              <a:gd name="T7" fmla="*/ 2147483647 h 1537"/>
              <a:gd name="T8" fmla="*/ 2147483647 w 2101"/>
              <a:gd name="T9" fmla="*/ 2147483647 h 1537"/>
              <a:gd name="T10" fmla="*/ 2147483647 w 2101"/>
              <a:gd name="T11" fmla="*/ 2147483647 h 1537"/>
              <a:gd name="T12" fmla="*/ 2147483647 w 2101"/>
              <a:gd name="T13" fmla="*/ 2147483647 h 1537"/>
              <a:gd name="T14" fmla="*/ 2147483647 w 2101"/>
              <a:gd name="T15" fmla="*/ 2147483647 h 1537"/>
              <a:gd name="T16" fmla="*/ 2147483647 w 2101"/>
              <a:gd name="T17" fmla="*/ 2147483647 h 1537"/>
              <a:gd name="T18" fmla="*/ 2147483647 w 2101"/>
              <a:gd name="T19" fmla="*/ 2147483647 h 1537"/>
              <a:gd name="T20" fmla="*/ 2147483647 w 2101"/>
              <a:gd name="T21" fmla="*/ 2147483647 h 1537"/>
              <a:gd name="T22" fmla="*/ 2147483647 w 2101"/>
              <a:gd name="T23" fmla="*/ 2147483647 h 1537"/>
              <a:gd name="T24" fmla="*/ 2147483647 w 2101"/>
              <a:gd name="T25" fmla="*/ 2147483647 h 1537"/>
              <a:gd name="T26" fmla="*/ 2147483647 w 2101"/>
              <a:gd name="T27" fmla="*/ 2147483647 h 1537"/>
              <a:gd name="T28" fmla="*/ 2147483647 w 2101"/>
              <a:gd name="T29" fmla="*/ 2147483647 h 1537"/>
              <a:gd name="T30" fmla="*/ 2147483647 w 2101"/>
              <a:gd name="T31" fmla="*/ 2147483647 h 1537"/>
              <a:gd name="T32" fmla="*/ 2147483647 w 2101"/>
              <a:gd name="T33" fmla="*/ 2147483647 h 1537"/>
              <a:gd name="T34" fmla="*/ 2147483647 w 2101"/>
              <a:gd name="T35" fmla="*/ 2147483647 h 1537"/>
              <a:gd name="T36" fmla="*/ 2147483647 w 2101"/>
              <a:gd name="T37" fmla="*/ 2147483647 h 1537"/>
              <a:gd name="T38" fmla="*/ 2147483647 w 2101"/>
              <a:gd name="T39" fmla="*/ 2147483647 h 1537"/>
              <a:gd name="T40" fmla="*/ 2147483647 w 2101"/>
              <a:gd name="T41" fmla="*/ 2147483647 h 1537"/>
              <a:gd name="T42" fmla="*/ 2147483647 w 2101"/>
              <a:gd name="T43" fmla="*/ 2147483647 h 1537"/>
              <a:gd name="T44" fmla="*/ 2147483647 w 2101"/>
              <a:gd name="T45" fmla="*/ 2147483647 h 1537"/>
              <a:gd name="T46" fmla="*/ 2147483647 w 2101"/>
              <a:gd name="T47" fmla="*/ 2147483647 h 1537"/>
              <a:gd name="T48" fmla="*/ 2147483647 w 2101"/>
              <a:gd name="T49" fmla="*/ 2147483647 h 1537"/>
              <a:gd name="T50" fmla="*/ 2147483647 w 2101"/>
              <a:gd name="T51" fmla="*/ 2147483647 h 1537"/>
              <a:gd name="T52" fmla="*/ 2147483647 w 2101"/>
              <a:gd name="T53" fmla="*/ 2147483647 h 1537"/>
              <a:gd name="T54" fmla="*/ 2147483647 w 2101"/>
              <a:gd name="T55" fmla="*/ 2147483647 h 1537"/>
              <a:gd name="T56" fmla="*/ 2147483647 w 2101"/>
              <a:gd name="T57" fmla="*/ 2147483647 h 1537"/>
              <a:gd name="T58" fmla="*/ 2147483647 w 2101"/>
              <a:gd name="T59" fmla="*/ 2147483647 h 1537"/>
              <a:gd name="T60" fmla="*/ 2147483647 w 2101"/>
              <a:gd name="T61" fmla="*/ 2147483647 h 1537"/>
              <a:gd name="T62" fmla="*/ 2147483647 w 2101"/>
              <a:gd name="T63" fmla="*/ 2147483647 h 1537"/>
              <a:gd name="T64" fmla="*/ 2147483647 w 2101"/>
              <a:gd name="T65" fmla="*/ 2147483647 h 1537"/>
              <a:gd name="T66" fmla="*/ 2147483647 w 2101"/>
              <a:gd name="T67" fmla="*/ 2147483647 h 1537"/>
              <a:gd name="T68" fmla="*/ 2147483647 w 2101"/>
              <a:gd name="T69" fmla="*/ 2147483647 h 1537"/>
              <a:gd name="T70" fmla="*/ 2147483647 w 2101"/>
              <a:gd name="T71" fmla="*/ 2147483647 h 1537"/>
              <a:gd name="T72" fmla="*/ 2147483647 w 2101"/>
              <a:gd name="T73" fmla="*/ 2147483647 h 1537"/>
              <a:gd name="T74" fmla="*/ 2147483647 w 2101"/>
              <a:gd name="T75" fmla="*/ 2147483647 h 1537"/>
              <a:gd name="T76" fmla="*/ 2147483647 w 2101"/>
              <a:gd name="T77" fmla="*/ 2147483647 h 1537"/>
              <a:gd name="T78" fmla="*/ 2147483647 w 2101"/>
              <a:gd name="T79" fmla="*/ 2147483647 h 1537"/>
              <a:gd name="T80" fmla="*/ 2147483647 w 2101"/>
              <a:gd name="T81" fmla="*/ 2147483647 h 1537"/>
              <a:gd name="T82" fmla="*/ 2147483647 w 2101"/>
              <a:gd name="T83" fmla="*/ 2147483647 h 1537"/>
              <a:gd name="T84" fmla="*/ 2147483647 w 2101"/>
              <a:gd name="T85" fmla="*/ 2147483647 h 1537"/>
              <a:gd name="T86" fmla="*/ 2147483647 w 2101"/>
              <a:gd name="T87" fmla="*/ 2147483647 h 1537"/>
              <a:gd name="T88" fmla="*/ 2147483647 w 2101"/>
              <a:gd name="T89" fmla="*/ 2147483647 h 1537"/>
              <a:gd name="T90" fmla="*/ 2147483647 w 2101"/>
              <a:gd name="T91" fmla="*/ 2147483647 h 1537"/>
              <a:gd name="T92" fmla="*/ 2147483647 w 2101"/>
              <a:gd name="T93" fmla="*/ 2147483647 h 1537"/>
              <a:gd name="T94" fmla="*/ 2147483647 w 2101"/>
              <a:gd name="T95" fmla="*/ 0 h 15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01"/>
              <a:gd name="T145" fmla="*/ 0 h 1537"/>
              <a:gd name="T146" fmla="*/ 2101 w 2101"/>
              <a:gd name="T147" fmla="*/ 1537 h 15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01" h="1537">
                <a:moveTo>
                  <a:pt x="66" y="0"/>
                </a:moveTo>
                <a:lnTo>
                  <a:pt x="48" y="0"/>
                </a:lnTo>
                <a:lnTo>
                  <a:pt x="36" y="18"/>
                </a:lnTo>
                <a:lnTo>
                  <a:pt x="30" y="36"/>
                </a:lnTo>
                <a:lnTo>
                  <a:pt x="24" y="54"/>
                </a:lnTo>
                <a:lnTo>
                  <a:pt x="18" y="72"/>
                </a:lnTo>
                <a:lnTo>
                  <a:pt x="18" y="90"/>
                </a:lnTo>
                <a:lnTo>
                  <a:pt x="12" y="108"/>
                </a:lnTo>
                <a:lnTo>
                  <a:pt x="6" y="132"/>
                </a:lnTo>
                <a:lnTo>
                  <a:pt x="6" y="150"/>
                </a:lnTo>
                <a:lnTo>
                  <a:pt x="0" y="186"/>
                </a:lnTo>
                <a:lnTo>
                  <a:pt x="0" y="222"/>
                </a:lnTo>
                <a:lnTo>
                  <a:pt x="0" y="270"/>
                </a:lnTo>
                <a:lnTo>
                  <a:pt x="6" y="306"/>
                </a:lnTo>
                <a:lnTo>
                  <a:pt x="12" y="342"/>
                </a:lnTo>
                <a:lnTo>
                  <a:pt x="18" y="378"/>
                </a:lnTo>
                <a:lnTo>
                  <a:pt x="30" y="426"/>
                </a:lnTo>
                <a:lnTo>
                  <a:pt x="42" y="474"/>
                </a:lnTo>
                <a:lnTo>
                  <a:pt x="60" y="498"/>
                </a:lnTo>
                <a:lnTo>
                  <a:pt x="72" y="522"/>
                </a:lnTo>
                <a:lnTo>
                  <a:pt x="90" y="540"/>
                </a:lnTo>
                <a:lnTo>
                  <a:pt x="114" y="552"/>
                </a:lnTo>
                <a:lnTo>
                  <a:pt x="126" y="570"/>
                </a:lnTo>
                <a:lnTo>
                  <a:pt x="138" y="588"/>
                </a:lnTo>
                <a:lnTo>
                  <a:pt x="150" y="606"/>
                </a:lnTo>
                <a:lnTo>
                  <a:pt x="162" y="624"/>
                </a:lnTo>
                <a:lnTo>
                  <a:pt x="168" y="642"/>
                </a:lnTo>
                <a:lnTo>
                  <a:pt x="180" y="660"/>
                </a:lnTo>
                <a:lnTo>
                  <a:pt x="192" y="678"/>
                </a:lnTo>
                <a:lnTo>
                  <a:pt x="210" y="696"/>
                </a:lnTo>
                <a:lnTo>
                  <a:pt x="228" y="702"/>
                </a:lnTo>
                <a:lnTo>
                  <a:pt x="240" y="720"/>
                </a:lnTo>
                <a:lnTo>
                  <a:pt x="252" y="738"/>
                </a:lnTo>
                <a:lnTo>
                  <a:pt x="270" y="756"/>
                </a:lnTo>
                <a:lnTo>
                  <a:pt x="288" y="762"/>
                </a:lnTo>
                <a:lnTo>
                  <a:pt x="306" y="774"/>
                </a:lnTo>
                <a:lnTo>
                  <a:pt x="324" y="786"/>
                </a:lnTo>
                <a:lnTo>
                  <a:pt x="342" y="786"/>
                </a:lnTo>
                <a:lnTo>
                  <a:pt x="360" y="798"/>
                </a:lnTo>
                <a:lnTo>
                  <a:pt x="378" y="810"/>
                </a:lnTo>
                <a:lnTo>
                  <a:pt x="390" y="828"/>
                </a:lnTo>
                <a:lnTo>
                  <a:pt x="408" y="840"/>
                </a:lnTo>
                <a:lnTo>
                  <a:pt x="414" y="858"/>
                </a:lnTo>
                <a:lnTo>
                  <a:pt x="432" y="864"/>
                </a:lnTo>
                <a:lnTo>
                  <a:pt x="450" y="876"/>
                </a:lnTo>
                <a:lnTo>
                  <a:pt x="468" y="888"/>
                </a:lnTo>
                <a:lnTo>
                  <a:pt x="486" y="906"/>
                </a:lnTo>
                <a:lnTo>
                  <a:pt x="504" y="918"/>
                </a:lnTo>
                <a:lnTo>
                  <a:pt x="522" y="936"/>
                </a:lnTo>
                <a:lnTo>
                  <a:pt x="540" y="948"/>
                </a:lnTo>
                <a:lnTo>
                  <a:pt x="558" y="966"/>
                </a:lnTo>
                <a:lnTo>
                  <a:pt x="606" y="984"/>
                </a:lnTo>
                <a:lnTo>
                  <a:pt x="630" y="1002"/>
                </a:lnTo>
                <a:lnTo>
                  <a:pt x="678" y="1020"/>
                </a:lnTo>
                <a:lnTo>
                  <a:pt x="714" y="1032"/>
                </a:lnTo>
                <a:lnTo>
                  <a:pt x="732" y="1044"/>
                </a:lnTo>
                <a:lnTo>
                  <a:pt x="750" y="1050"/>
                </a:lnTo>
                <a:lnTo>
                  <a:pt x="774" y="1062"/>
                </a:lnTo>
                <a:lnTo>
                  <a:pt x="792" y="1074"/>
                </a:lnTo>
                <a:lnTo>
                  <a:pt x="816" y="1092"/>
                </a:lnTo>
                <a:lnTo>
                  <a:pt x="834" y="1104"/>
                </a:lnTo>
                <a:lnTo>
                  <a:pt x="858" y="1122"/>
                </a:lnTo>
                <a:lnTo>
                  <a:pt x="906" y="1140"/>
                </a:lnTo>
                <a:lnTo>
                  <a:pt x="942" y="1146"/>
                </a:lnTo>
                <a:lnTo>
                  <a:pt x="990" y="1158"/>
                </a:lnTo>
                <a:lnTo>
                  <a:pt x="1014" y="1176"/>
                </a:lnTo>
                <a:lnTo>
                  <a:pt x="1050" y="1188"/>
                </a:lnTo>
                <a:lnTo>
                  <a:pt x="1086" y="1194"/>
                </a:lnTo>
                <a:lnTo>
                  <a:pt x="1110" y="1206"/>
                </a:lnTo>
                <a:lnTo>
                  <a:pt x="1146" y="1218"/>
                </a:lnTo>
                <a:lnTo>
                  <a:pt x="1182" y="1230"/>
                </a:lnTo>
                <a:lnTo>
                  <a:pt x="1230" y="1248"/>
                </a:lnTo>
                <a:lnTo>
                  <a:pt x="1278" y="1272"/>
                </a:lnTo>
                <a:lnTo>
                  <a:pt x="1326" y="1284"/>
                </a:lnTo>
                <a:lnTo>
                  <a:pt x="1362" y="1296"/>
                </a:lnTo>
                <a:lnTo>
                  <a:pt x="1380" y="1308"/>
                </a:lnTo>
                <a:lnTo>
                  <a:pt x="1398" y="1320"/>
                </a:lnTo>
                <a:lnTo>
                  <a:pt x="1410" y="1338"/>
                </a:lnTo>
                <a:lnTo>
                  <a:pt x="1428" y="1344"/>
                </a:lnTo>
                <a:lnTo>
                  <a:pt x="1452" y="1350"/>
                </a:lnTo>
                <a:lnTo>
                  <a:pt x="1500" y="1362"/>
                </a:lnTo>
                <a:lnTo>
                  <a:pt x="1536" y="1368"/>
                </a:lnTo>
                <a:lnTo>
                  <a:pt x="1584" y="1380"/>
                </a:lnTo>
                <a:lnTo>
                  <a:pt x="1602" y="1386"/>
                </a:lnTo>
                <a:lnTo>
                  <a:pt x="1620" y="1398"/>
                </a:lnTo>
                <a:lnTo>
                  <a:pt x="1632" y="1416"/>
                </a:lnTo>
                <a:lnTo>
                  <a:pt x="1650" y="1428"/>
                </a:lnTo>
                <a:lnTo>
                  <a:pt x="1668" y="1440"/>
                </a:lnTo>
                <a:lnTo>
                  <a:pt x="1692" y="1446"/>
                </a:lnTo>
                <a:lnTo>
                  <a:pt x="1710" y="1452"/>
                </a:lnTo>
                <a:lnTo>
                  <a:pt x="1728" y="1458"/>
                </a:lnTo>
                <a:lnTo>
                  <a:pt x="1746" y="1464"/>
                </a:lnTo>
                <a:lnTo>
                  <a:pt x="1764" y="1476"/>
                </a:lnTo>
                <a:lnTo>
                  <a:pt x="1782" y="1482"/>
                </a:lnTo>
                <a:lnTo>
                  <a:pt x="1800" y="1488"/>
                </a:lnTo>
                <a:lnTo>
                  <a:pt x="1818" y="1494"/>
                </a:lnTo>
                <a:lnTo>
                  <a:pt x="1836" y="1500"/>
                </a:lnTo>
                <a:lnTo>
                  <a:pt x="1854" y="1506"/>
                </a:lnTo>
                <a:lnTo>
                  <a:pt x="1872" y="1506"/>
                </a:lnTo>
                <a:lnTo>
                  <a:pt x="1890" y="1506"/>
                </a:lnTo>
                <a:lnTo>
                  <a:pt x="1908" y="1512"/>
                </a:lnTo>
                <a:lnTo>
                  <a:pt x="1926" y="1512"/>
                </a:lnTo>
                <a:lnTo>
                  <a:pt x="1944" y="1518"/>
                </a:lnTo>
                <a:lnTo>
                  <a:pt x="1962" y="1524"/>
                </a:lnTo>
                <a:lnTo>
                  <a:pt x="1980" y="1524"/>
                </a:lnTo>
                <a:lnTo>
                  <a:pt x="1998" y="1524"/>
                </a:lnTo>
                <a:lnTo>
                  <a:pt x="2016" y="1530"/>
                </a:lnTo>
                <a:lnTo>
                  <a:pt x="2034" y="1536"/>
                </a:lnTo>
                <a:lnTo>
                  <a:pt x="2052" y="1524"/>
                </a:lnTo>
                <a:lnTo>
                  <a:pt x="2058" y="1506"/>
                </a:lnTo>
                <a:lnTo>
                  <a:pt x="2058" y="1488"/>
                </a:lnTo>
                <a:lnTo>
                  <a:pt x="2064" y="1470"/>
                </a:lnTo>
                <a:lnTo>
                  <a:pt x="2070" y="1452"/>
                </a:lnTo>
                <a:lnTo>
                  <a:pt x="2082" y="1434"/>
                </a:lnTo>
                <a:lnTo>
                  <a:pt x="2094" y="1416"/>
                </a:lnTo>
                <a:lnTo>
                  <a:pt x="2100" y="1398"/>
                </a:lnTo>
                <a:lnTo>
                  <a:pt x="2088" y="1380"/>
                </a:lnTo>
                <a:lnTo>
                  <a:pt x="2082" y="1362"/>
                </a:lnTo>
                <a:lnTo>
                  <a:pt x="2082" y="1344"/>
                </a:lnTo>
                <a:lnTo>
                  <a:pt x="2076" y="1326"/>
                </a:lnTo>
                <a:lnTo>
                  <a:pt x="2064" y="1308"/>
                </a:lnTo>
                <a:lnTo>
                  <a:pt x="2046" y="1302"/>
                </a:lnTo>
                <a:lnTo>
                  <a:pt x="2046" y="1284"/>
                </a:lnTo>
                <a:lnTo>
                  <a:pt x="2034" y="1266"/>
                </a:lnTo>
                <a:lnTo>
                  <a:pt x="2028" y="1248"/>
                </a:lnTo>
                <a:lnTo>
                  <a:pt x="2022" y="1230"/>
                </a:lnTo>
                <a:lnTo>
                  <a:pt x="2016" y="1212"/>
                </a:lnTo>
                <a:lnTo>
                  <a:pt x="2004" y="1194"/>
                </a:lnTo>
                <a:lnTo>
                  <a:pt x="1986" y="1182"/>
                </a:lnTo>
                <a:lnTo>
                  <a:pt x="1968" y="1170"/>
                </a:lnTo>
                <a:lnTo>
                  <a:pt x="1950" y="1158"/>
                </a:lnTo>
                <a:lnTo>
                  <a:pt x="1932" y="1146"/>
                </a:lnTo>
                <a:lnTo>
                  <a:pt x="1920" y="1128"/>
                </a:lnTo>
                <a:lnTo>
                  <a:pt x="1902" y="1116"/>
                </a:lnTo>
                <a:lnTo>
                  <a:pt x="1884" y="1104"/>
                </a:lnTo>
                <a:lnTo>
                  <a:pt x="1872" y="1086"/>
                </a:lnTo>
                <a:lnTo>
                  <a:pt x="1854" y="1080"/>
                </a:lnTo>
                <a:lnTo>
                  <a:pt x="1836" y="1074"/>
                </a:lnTo>
                <a:lnTo>
                  <a:pt x="1818" y="1074"/>
                </a:lnTo>
                <a:lnTo>
                  <a:pt x="1800" y="1074"/>
                </a:lnTo>
                <a:lnTo>
                  <a:pt x="1782" y="1068"/>
                </a:lnTo>
                <a:lnTo>
                  <a:pt x="1764" y="1056"/>
                </a:lnTo>
                <a:lnTo>
                  <a:pt x="1746" y="1044"/>
                </a:lnTo>
                <a:lnTo>
                  <a:pt x="1734" y="1026"/>
                </a:lnTo>
                <a:lnTo>
                  <a:pt x="1728" y="1008"/>
                </a:lnTo>
                <a:lnTo>
                  <a:pt x="1728" y="990"/>
                </a:lnTo>
                <a:lnTo>
                  <a:pt x="1722" y="972"/>
                </a:lnTo>
                <a:lnTo>
                  <a:pt x="1722" y="954"/>
                </a:lnTo>
                <a:lnTo>
                  <a:pt x="1728" y="936"/>
                </a:lnTo>
                <a:lnTo>
                  <a:pt x="1734" y="918"/>
                </a:lnTo>
                <a:lnTo>
                  <a:pt x="1746" y="894"/>
                </a:lnTo>
                <a:lnTo>
                  <a:pt x="1752" y="858"/>
                </a:lnTo>
                <a:lnTo>
                  <a:pt x="1752" y="822"/>
                </a:lnTo>
                <a:lnTo>
                  <a:pt x="1752" y="786"/>
                </a:lnTo>
                <a:lnTo>
                  <a:pt x="1752" y="750"/>
                </a:lnTo>
                <a:lnTo>
                  <a:pt x="1752" y="732"/>
                </a:lnTo>
                <a:lnTo>
                  <a:pt x="1740" y="708"/>
                </a:lnTo>
                <a:lnTo>
                  <a:pt x="1728" y="672"/>
                </a:lnTo>
                <a:lnTo>
                  <a:pt x="1710" y="624"/>
                </a:lnTo>
                <a:lnTo>
                  <a:pt x="1698" y="606"/>
                </a:lnTo>
                <a:lnTo>
                  <a:pt x="1656" y="558"/>
                </a:lnTo>
                <a:lnTo>
                  <a:pt x="1608" y="510"/>
                </a:lnTo>
                <a:lnTo>
                  <a:pt x="1572" y="450"/>
                </a:lnTo>
                <a:lnTo>
                  <a:pt x="1536" y="414"/>
                </a:lnTo>
                <a:lnTo>
                  <a:pt x="1524" y="378"/>
                </a:lnTo>
                <a:lnTo>
                  <a:pt x="1500" y="360"/>
                </a:lnTo>
                <a:lnTo>
                  <a:pt x="1458" y="342"/>
                </a:lnTo>
                <a:lnTo>
                  <a:pt x="1422" y="306"/>
                </a:lnTo>
                <a:lnTo>
                  <a:pt x="1404" y="288"/>
                </a:lnTo>
                <a:lnTo>
                  <a:pt x="1386" y="282"/>
                </a:lnTo>
                <a:lnTo>
                  <a:pt x="1362" y="270"/>
                </a:lnTo>
                <a:lnTo>
                  <a:pt x="1326" y="264"/>
                </a:lnTo>
                <a:lnTo>
                  <a:pt x="1254" y="258"/>
                </a:lnTo>
                <a:lnTo>
                  <a:pt x="1182" y="246"/>
                </a:lnTo>
                <a:lnTo>
                  <a:pt x="1134" y="240"/>
                </a:lnTo>
                <a:lnTo>
                  <a:pt x="1098" y="234"/>
                </a:lnTo>
                <a:lnTo>
                  <a:pt x="1080" y="234"/>
                </a:lnTo>
                <a:lnTo>
                  <a:pt x="1074" y="216"/>
                </a:lnTo>
                <a:lnTo>
                  <a:pt x="1062" y="198"/>
                </a:lnTo>
                <a:lnTo>
                  <a:pt x="1050" y="180"/>
                </a:lnTo>
                <a:lnTo>
                  <a:pt x="1038" y="162"/>
                </a:lnTo>
                <a:lnTo>
                  <a:pt x="1020" y="150"/>
                </a:lnTo>
                <a:lnTo>
                  <a:pt x="1002" y="144"/>
                </a:lnTo>
                <a:lnTo>
                  <a:pt x="984" y="144"/>
                </a:lnTo>
                <a:lnTo>
                  <a:pt x="966" y="138"/>
                </a:lnTo>
                <a:lnTo>
                  <a:pt x="948" y="132"/>
                </a:lnTo>
                <a:lnTo>
                  <a:pt x="930" y="132"/>
                </a:lnTo>
                <a:lnTo>
                  <a:pt x="912" y="126"/>
                </a:lnTo>
                <a:lnTo>
                  <a:pt x="894" y="120"/>
                </a:lnTo>
                <a:lnTo>
                  <a:pt x="876" y="120"/>
                </a:lnTo>
                <a:lnTo>
                  <a:pt x="858" y="114"/>
                </a:lnTo>
                <a:lnTo>
                  <a:pt x="66" y="0"/>
                </a:lnTo>
              </a:path>
            </a:pathLst>
          </a:custGeom>
          <a:solidFill>
            <a:srgbClr val="EAEC5E"/>
          </a:solidFill>
          <a:ln w="9525" cap="rnd">
            <a:noFill/>
            <a:round/>
            <a:headEnd/>
            <a:tailEnd/>
          </a:ln>
        </p:spPr>
        <p:txBody>
          <a:bodyPr/>
          <a:lstStyle/>
          <a:p>
            <a:endParaRPr lang="en-US"/>
          </a:p>
        </p:txBody>
      </p:sp>
      <p:grpSp>
        <p:nvGrpSpPr>
          <p:cNvPr id="2" name="Group 12"/>
          <p:cNvGrpSpPr>
            <a:grpSpLocks/>
          </p:cNvGrpSpPr>
          <p:nvPr/>
        </p:nvGrpSpPr>
        <p:grpSpPr bwMode="auto">
          <a:xfrm>
            <a:off x="838200" y="4622800"/>
            <a:ext cx="1290638" cy="720725"/>
            <a:chOff x="113" y="2934"/>
            <a:chExt cx="1025" cy="667"/>
          </a:xfrm>
        </p:grpSpPr>
        <p:sp>
          <p:nvSpPr>
            <p:cNvPr id="8465" name="Freeform 13"/>
            <p:cNvSpPr>
              <a:spLocks/>
            </p:cNvSpPr>
            <p:nvPr/>
          </p:nvSpPr>
          <p:spPr bwMode="auto">
            <a:xfrm>
              <a:off x="113" y="2970"/>
              <a:ext cx="45" cy="58"/>
            </a:xfrm>
            <a:custGeom>
              <a:avLst/>
              <a:gdLst>
                <a:gd name="T0" fmla="*/ 0 w 45"/>
                <a:gd name="T1" fmla="*/ 34 h 58"/>
                <a:gd name="T2" fmla="*/ 22 w 45"/>
                <a:gd name="T3" fmla="*/ 23 h 58"/>
                <a:gd name="T4" fmla="*/ 33 w 45"/>
                <a:gd name="T5" fmla="*/ 0 h 58"/>
                <a:gd name="T6" fmla="*/ 44 w 45"/>
                <a:gd name="T7" fmla="*/ 34 h 58"/>
                <a:gd name="T8" fmla="*/ 22 w 45"/>
                <a:gd name="T9" fmla="*/ 34 h 58"/>
                <a:gd name="T10" fmla="*/ 22 w 45"/>
                <a:gd name="T11" fmla="*/ 57 h 58"/>
                <a:gd name="T12" fmla="*/ 0 w 45"/>
                <a:gd name="T13" fmla="*/ 57 h 58"/>
                <a:gd name="T14" fmla="*/ 0 w 45"/>
                <a:gd name="T15" fmla="*/ 34 h 58"/>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58"/>
                <a:gd name="T26" fmla="*/ 45 w 4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58">
                  <a:moveTo>
                    <a:pt x="0" y="34"/>
                  </a:moveTo>
                  <a:lnTo>
                    <a:pt x="22" y="23"/>
                  </a:lnTo>
                  <a:lnTo>
                    <a:pt x="33" y="0"/>
                  </a:lnTo>
                  <a:lnTo>
                    <a:pt x="44" y="34"/>
                  </a:lnTo>
                  <a:lnTo>
                    <a:pt x="22" y="34"/>
                  </a:lnTo>
                  <a:lnTo>
                    <a:pt x="22" y="57"/>
                  </a:lnTo>
                  <a:lnTo>
                    <a:pt x="0" y="57"/>
                  </a:lnTo>
                  <a:lnTo>
                    <a:pt x="0" y="34"/>
                  </a:lnTo>
                </a:path>
              </a:pathLst>
            </a:custGeom>
            <a:solidFill>
              <a:srgbClr val="A2FFA3"/>
            </a:solidFill>
            <a:ln w="25400" cap="rnd" cmpd="sng">
              <a:solidFill>
                <a:schemeClr val="tx2"/>
              </a:solidFill>
              <a:prstDash val="solid"/>
              <a:round/>
              <a:headEnd/>
              <a:tailEnd/>
            </a:ln>
          </p:spPr>
          <p:txBody>
            <a:bodyPr/>
            <a:lstStyle/>
            <a:p>
              <a:endParaRPr lang="en-US"/>
            </a:p>
          </p:txBody>
        </p:sp>
        <p:sp>
          <p:nvSpPr>
            <p:cNvPr id="8466" name="Freeform 14"/>
            <p:cNvSpPr>
              <a:spLocks/>
            </p:cNvSpPr>
            <p:nvPr/>
          </p:nvSpPr>
          <p:spPr bwMode="auto">
            <a:xfrm>
              <a:off x="202" y="2934"/>
              <a:ext cx="89" cy="71"/>
            </a:xfrm>
            <a:custGeom>
              <a:avLst/>
              <a:gdLst>
                <a:gd name="T0" fmla="*/ 32 w 89"/>
                <a:gd name="T1" fmla="*/ 0 h 71"/>
                <a:gd name="T2" fmla="*/ 44 w 89"/>
                <a:gd name="T3" fmla="*/ 11 h 71"/>
                <a:gd name="T4" fmla="*/ 77 w 89"/>
                <a:gd name="T5" fmla="*/ 0 h 71"/>
                <a:gd name="T6" fmla="*/ 88 w 89"/>
                <a:gd name="T7" fmla="*/ 11 h 71"/>
                <a:gd name="T8" fmla="*/ 88 w 89"/>
                <a:gd name="T9" fmla="*/ 34 h 71"/>
                <a:gd name="T10" fmla="*/ 77 w 89"/>
                <a:gd name="T11" fmla="*/ 46 h 71"/>
                <a:gd name="T12" fmla="*/ 77 w 89"/>
                <a:gd name="T13" fmla="*/ 59 h 71"/>
                <a:gd name="T14" fmla="*/ 55 w 89"/>
                <a:gd name="T15" fmla="*/ 70 h 71"/>
                <a:gd name="T16" fmla="*/ 22 w 89"/>
                <a:gd name="T17" fmla="*/ 59 h 71"/>
                <a:gd name="T18" fmla="*/ 0 w 89"/>
                <a:gd name="T19" fmla="*/ 46 h 71"/>
                <a:gd name="T20" fmla="*/ 10 w 89"/>
                <a:gd name="T21" fmla="*/ 24 h 71"/>
                <a:gd name="T22" fmla="*/ 10 w 89"/>
                <a:gd name="T23" fmla="*/ 11 h 71"/>
                <a:gd name="T24" fmla="*/ 32 w 89"/>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71"/>
                <a:gd name="T41" fmla="*/ 89 w 89"/>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71">
                  <a:moveTo>
                    <a:pt x="32" y="0"/>
                  </a:moveTo>
                  <a:lnTo>
                    <a:pt x="44" y="11"/>
                  </a:lnTo>
                  <a:lnTo>
                    <a:pt x="77" y="0"/>
                  </a:lnTo>
                  <a:lnTo>
                    <a:pt x="88" y="11"/>
                  </a:lnTo>
                  <a:lnTo>
                    <a:pt x="88" y="34"/>
                  </a:lnTo>
                  <a:lnTo>
                    <a:pt x="77" y="46"/>
                  </a:lnTo>
                  <a:lnTo>
                    <a:pt x="77" y="59"/>
                  </a:lnTo>
                  <a:lnTo>
                    <a:pt x="55" y="70"/>
                  </a:lnTo>
                  <a:lnTo>
                    <a:pt x="22" y="59"/>
                  </a:lnTo>
                  <a:lnTo>
                    <a:pt x="0" y="46"/>
                  </a:lnTo>
                  <a:lnTo>
                    <a:pt x="10" y="24"/>
                  </a:lnTo>
                  <a:lnTo>
                    <a:pt x="10" y="11"/>
                  </a:lnTo>
                  <a:lnTo>
                    <a:pt x="32" y="0"/>
                  </a:lnTo>
                </a:path>
              </a:pathLst>
            </a:custGeom>
            <a:solidFill>
              <a:srgbClr val="A2FFA3"/>
            </a:solidFill>
            <a:ln w="25400" cap="rnd" cmpd="sng">
              <a:solidFill>
                <a:schemeClr val="tx2"/>
              </a:solidFill>
              <a:prstDash val="solid"/>
              <a:round/>
              <a:headEnd/>
              <a:tailEnd/>
            </a:ln>
          </p:spPr>
          <p:txBody>
            <a:bodyPr/>
            <a:lstStyle/>
            <a:p>
              <a:endParaRPr lang="en-US"/>
            </a:p>
          </p:txBody>
        </p:sp>
        <p:sp>
          <p:nvSpPr>
            <p:cNvPr id="8467" name="Freeform 15"/>
            <p:cNvSpPr>
              <a:spLocks/>
            </p:cNvSpPr>
            <p:nvPr/>
          </p:nvSpPr>
          <p:spPr bwMode="auto">
            <a:xfrm>
              <a:off x="491" y="3040"/>
              <a:ext cx="112" cy="94"/>
            </a:xfrm>
            <a:custGeom>
              <a:avLst/>
              <a:gdLst>
                <a:gd name="T0" fmla="*/ 11 w 112"/>
                <a:gd name="T1" fmla="*/ 23 h 94"/>
                <a:gd name="T2" fmla="*/ 33 w 112"/>
                <a:gd name="T3" fmla="*/ 23 h 94"/>
                <a:gd name="T4" fmla="*/ 45 w 112"/>
                <a:gd name="T5" fmla="*/ 11 h 94"/>
                <a:gd name="T6" fmla="*/ 55 w 112"/>
                <a:gd name="T7" fmla="*/ 0 h 94"/>
                <a:gd name="T8" fmla="*/ 67 w 112"/>
                <a:gd name="T9" fmla="*/ 11 h 94"/>
                <a:gd name="T10" fmla="*/ 67 w 112"/>
                <a:gd name="T11" fmla="*/ 23 h 94"/>
                <a:gd name="T12" fmla="*/ 78 w 112"/>
                <a:gd name="T13" fmla="*/ 34 h 94"/>
                <a:gd name="T14" fmla="*/ 78 w 112"/>
                <a:gd name="T15" fmla="*/ 46 h 94"/>
                <a:gd name="T16" fmla="*/ 78 w 112"/>
                <a:gd name="T17" fmla="*/ 57 h 94"/>
                <a:gd name="T18" fmla="*/ 89 w 112"/>
                <a:gd name="T19" fmla="*/ 57 h 94"/>
                <a:gd name="T20" fmla="*/ 100 w 112"/>
                <a:gd name="T21" fmla="*/ 69 h 94"/>
                <a:gd name="T22" fmla="*/ 111 w 112"/>
                <a:gd name="T23" fmla="*/ 80 h 94"/>
                <a:gd name="T24" fmla="*/ 100 w 112"/>
                <a:gd name="T25" fmla="*/ 93 h 94"/>
                <a:gd name="T26" fmla="*/ 78 w 112"/>
                <a:gd name="T27" fmla="*/ 93 h 94"/>
                <a:gd name="T28" fmla="*/ 67 w 112"/>
                <a:gd name="T29" fmla="*/ 80 h 94"/>
                <a:gd name="T30" fmla="*/ 23 w 112"/>
                <a:gd name="T31" fmla="*/ 80 h 94"/>
                <a:gd name="T32" fmla="*/ 11 w 112"/>
                <a:gd name="T33" fmla="*/ 57 h 94"/>
                <a:gd name="T34" fmla="*/ 0 w 112"/>
                <a:gd name="T35" fmla="*/ 46 h 94"/>
                <a:gd name="T36" fmla="*/ 11 w 112"/>
                <a:gd name="T37" fmla="*/ 23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94"/>
                <a:gd name="T59" fmla="*/ 112 w 112"/>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94">
                  <a:moveTo>
                    <a:pt x="11" y="23"/>
                  </a:moveTo>
                  <a:lnTo>
                    <a:pt x="33" y="23"/>
                  </a:lnTo>
                  <a:lnTo>
                    <a:pt x="45" y="11"/>
                  </a:lnTo>
                  <a:lnTo>
                    <a:pt x="55" y="0"/>
                  </a:lnTo>
                  <a:lnTo>
                    <a:pt x="67" y="11"/>
                  </a:lnTo>
                  <a:lnTo>
                    <a:pt x="67" y="23"/>
                  </a:lnTo>
                  <a:lnTo>
                    <a:pt x="78" y="34"/>
                  </a:lnTo>
                  <a:lnTo>
                    <a:pt x="78" y="46"/>
                  </a:lnTo>
                  <a:lnTo>
                    <a:pt x="78" y="57"/>
                  </a:lnTo>
                  <a:lnTo>
                    <a:pt x="89" y="57"/>
                  </a:lnTo>
                  <a:lnTo>
                    <a:pt x="100" y="69"/>
                  </a:lnTo>
                  <a:lnTo>
                    <a:pt x="111" y="80"/>
                  </a:lnTo>
                  <a:lnTo>
                    <a:pt x="100" y="93"/>
                  </a:lnTo>
                  <a:lnTo>
                    <a:pt x="78" y="93"/>
                  </a:lnTo>
                  <a:lnTo>
                    <a:pt x="67" y="80"/>
                  </a:lnTo>
                  <a:lnTo>
                    <a:pt x="23" y="80"/>
                  </a:lnTo>
                  <a:lnTo>
                    <a:pt x="11" y="57"/>
                  </a:lnTo>
                  <a:lnTo>
                    <a:pt x="0" y="46"/>
                  </a:lnTo>
                  <a:lnTo>
                    <a:pt x="11" y="23"/>
                  </a:lnTo>
                </a:path>
              </a:pathLst>
            </a:custGeom>
            <a:solidFill>
              <a:srgbClr val="A2FFA3"/>
            </a:solidFill>
            <a:ln w="25400" cap="rnd" cmpd="sng">
              <a:solidFill>
                <a:schemeClr val="tx2"/>
              </a:solidFill>
              <a:prstDash val="solid"/>
              <a:round/>
              <a:headEnd/>
              <a:tailEnd/>
            </a:ln>
          </p:spPr>
          <p:txBody>
            <a:bodyPr/>
            <a:lstStyle/>
            <a:p>
              <a:endParaRPr lang="en-US"/>
            </a:p>
          </p:txBody>
        </p:sp>
        <p:sp>
          <p:nvSpPr>
            <p:cNvPr id="8468" name="Freeform 16"/>
            <p:cNvSpPr>
              <a:spLocks/>
            </p:cNvSpPr>
            <p:nvPr/>
          </p:nvSpPr>
          <p:spPr bwMode="auto">
            <a:xfrm>
              <a:off x="659" y="3144"/>
              <a:ext cx="123" cy="37"/>
            </a:xfrm>
            <a:custGeom>
              <a:avLst/>
              <a:gdLst>
                <a:gd name="T0" fmla="*/ 11 w 123"/>
                <a:gd name="T1" fmla="*/ 0 h 37"/>
                <a:gd name="T2" fmla="*/ 78 w 123"/>
                <a:gd name="T3" fmla="*/ 0 h 37"/>
                <a:gd name="T4" fmla="*/ 78 w 123"/>
                <a:gd name="T5" fmla="*/ 13 h 37"/>
                <a:gd name="T6" fmla="*/ 100 w 123"/>
                <a:gd name="T7" fmla="*/ 13 h 37"/>
                <a:gd name="T8" fmla="*/ 122 w 123"/>
                <a:gd name="T9" fmla="*/ 0 h 37"/>
                <a:gd name="T10" fmla="*/ 122 w 123"/>
                <a:gd name="T11" fmla="*/ 13 h 37"/>
                <a:gd name="T12" fmla="*/ 122 w 123"/>
                <a:gd name="T13" fmla="*/ 23 h 37"/>
                <a:gd name="T14" fmla="*/ 100 w 123"/>
                <a:gd name="T15" fmla="*/ 36 h 37"/>
                <a:gd name="T16" fmla="*/ 66 w 123"/>
                <a:gd name="T17" fmla="*/ 36 h 37"/>
                <a:gd name="T18" fmla="*/ 55 w 123"/>
                <a:gd name="T19" fmla="*/ 23 h 37"/>
                <a:gd name="T20" fmla="*/ 33 w 123"/>
                <a:gd name="T21" fmla="*/ 36 h 37"/>
                <a:gd name="T22" fmla="*/ 0 w 123"/>
                <a:gd name="T23" fmla="*/ 23 h 37"/>
                <a:gd name="T24" fmla="*/ 11 w 123"/>
                <a:gd name="T25" fmla="*/ 23 h 37"/>
                <a:gd name="T26" fmla="*/ 11 w 123"/>
                <a:gd name="T27" fmla="*/ 13 h 37"/>
                <a:gd name="T28" fmla="*/ 22 w 123"/>
                <a:gd name="T29" fmla="*/ 13 h 37"/>
                <a:gd name="T30" fmla="*/ 11 w 123"/>
                <a:gd name="T31" fmla="*/ 0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
                <a:gd name="T49" fmla="*/ 0 h 37"/>
                <a:gd name="T50" fmla="*/ 123 w 123"/>
                <a:gd name="T51" fmla="*/ 37 h 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 h="37">
                  <a:moveTo>
                    <a:pt x="11" y="0"/>
                  </a:moveTo>
                  <a:lnTo>
                    <a:pt x="78" y="0"/>
                  </a:lnTo>
                  <a:lnTo>
                    <a:pt x="78" y="13"/>
                  </a:lnTo>
                  <a:lnTo>
                    <a:pt x="100" y="13"/>
                  </a:lnTo>
                  <a:lnTo>
                    <a:pt x="122" y="0"/>
                  </a:lnTo>
                  <a:lnTo>
                    <a:pt x="122" y="13"/>
                  </a:lnTo>
                  <a:lnTo>
                    <a:pt x="122" y="23"/>
                  </a:lnTo>
                  <a:lnTo>
                    <a:pt x="100" y="36"/>
                  </a:lnTo>
                  <a:lnTo>
                    <a:pt x="66" y="36"/>
                  </a:lnTo>
                  <a:lnTo>
                    <a:pt x="55" y="23"/>
                  </a:lnTo>
                  <a:lnTo>
                    <a:pt x="33" y="36"/>
                  </a:lnTo>
                  <a:lnTo>
                    <a:pt x="0" y="23"/>
                  </a:lnTo>
                  <a:lnTo>
                    <a:pt x="11" y="23"/>
                  </a:lnTo>
                  <a:lnTo>
                    <a:pt x="11" y="13"/>
                  </a:lnTo>
                  <a:lnTo>
                    <a:pt x="22" y="13"/>
                  </a:lnTo>
                  <a:lnTo>
                    <a:pt x="11" y="0"/>
                  </a:lnTo>
                </a:path>
              </a:pathLst>
            </a:custGeom>
            <a:solidFill>
              <a:srgbClr val="A2FFA3"/>
            </a:solidFill>
            <a:ln w="25400" cap="rnd" cmpd="sng">
              <a:solidFill>
                <a:schemeClr val="tx2"/>
              </a:solidFill>
              <a:prstDash val="solid"/>
              <a:round/>
              <a:headEnd/>
              <a:tailEnd/>
            </a:ln>
          </p:spPr>
          <p:txBody>
            <a:bodyPr/>
            <a:lstStyle/>
            <a:p>
              <a:endParaRPr lang="en-US"/>
            </a:p>
          </p:txBody>
        </p:sp>
        <p:sp>
          <p:nvSpPr>
            <p:cNvPr id="8469" name="Freeform 17"/>
            <p:cNvSpPr>
              <a:spLocks/>
            </p:cNvSpPr>
            <p:nvPr/>
          </p:nvSpPr>
          <p:spPr bwMode="auto">
            <a:xfrm>
              <a:off x="713" y="3203"/>
              <a:ext cx="47" cy="35"/>
            </a:xfrm>
            <a:custGeom>
              <a:avLst/>
              <a:gdLst>
                <a:gd name="T0" fmla="*/ 0 w 47"/>
                <a:gd name="T1" fmla="*/ 0 h 35"/>
                <a:gd name="T2" fmla="*/ 46 w 47"/>
                <a:gd name="T3" fmla="*/ 0 h 35"/>
                <a:gd name="T4" fmla="*/ 46 w 47"/>
                <a:gd name="T5" fmla="*/ 34 h 35"/>
                <a:gd name="T6" fmla="*/ 12 w 47"/>
                <a:gd name="T7" fmla="*/ 34 h 35"/>
                <a:gd name="T8" fmla="*/ 12 w 47"/>
                <a:gd name="T9" fmla="*/ 23 h 35"/>
                <a:gd name="T10" fmla="*/ 0 w 47"/>
                <a:gd name="T11" fmla="*/ 13 h 35"/>
                <a:gd name="T12" fmla="*/ 0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0"/>
                  </a:moveTo>
                  <a:lnTo>
                    <a:pt x="46" y="0"/>
                  </a:lnTo>
                  <a:lnTo>
                    <a:pt x="46" y="34"/>
                  </a:lnTo>
                  <a:lnTo>
                    <a:pt x="12" y="34"/>
                  </a:lnTo>
                  <a:lnTo>
                    <a:pt x="12" y="23"/>
                  </a:lnTo>
                  <a:lnTo>
                    <a:pt x="0" y="13"/>
                  </a:lnTo>
                  <a:lnTo>
                    <a:pt x="0" y="0"/>
                  </a:lnTo>
                </a:path>
              </a:pathLst>
            </a:custGeom>
            <a:solidFill>
              <a:srgbClr val="A2FFA3"/>
            </a:solidFill>
            <a:ln w="25400" cap="rnd" cmpd="sng">
              <a:solidFill>
                <a:schemeClr val="tx2"/>
              </a:solidFill>
              <a:prstDash val="solid"/>
              <a:round/>
              <a:headEnd/>
              <a:tailEnd/>
            </a:ln>
          </p:spPr>
          <p:txBody>
            <a:bodyPr/>
            <a:lstStyle/>
            <a:p>
              <a:endParaRPr lang="en-US"/>
            </a:p>
          </p:txBody>
        </p:sp>
        <p:sp>
          <p:nvSpPr>
            <p:cNvPr id="8470" name="Freeform 18"/>
            <p:cNvSpPr>
              <a:spLocks/>
            </p:cNvSpPr>
            <p:nvPr/>
          </p:nvSpPr>
          <p:spPr bwMode="auto">
            <a:xfrm>
              <a:off x="781" y="3180"/>
              <a:ext cx="135" cy="94"/>
            </a:xfrm>
            <a:custGeom>
              <a:avLst/>
              <a:gdLst>
                <a:gd name="T0" fmla="*/ 12 w 135"/>
                <a:gd name="T1" fmla="*/ 0 h 94"/>
                <a:gd name="T2" fmla="*/ 23 w 135"/>
                <a:gd name="T3" fmla="*/ 0 h 94"/>
                <a:gd name="T4" fmla="*/ 34 w 135"/>
                <a:gd name="T5" fmla="*/ 11 h 94"/>
                <a:gd name="T6" fmla="*/ 56 w 135"/>
                <a:gd name="T7" fmla="*/ 23 h 94"/>
                <a:gd name="T8" fmla="*/ 90 w 135"/>
                <a:gd name="T9" fmla="*/ 23 h 94"/>
                <a:gd name="T10" fmla="*/ 101 w 135"/>
                <a:gd name="T11" fmla="*/ 46 h 94"/>
                <a:gd name="T12" fmla="*/ 112 w 135"/>
                <a:gd name="T13" fmla="*/ 57 h 94"/>
                <a:gd name="T14" fmla="*/ 134 w 135"/>
                <a:gd name="T15" fmla="*/ 57 h 94"/>
                <a:gd name="T16" fmla="*/ 134 w 135"/>
                <a:gd name="T17" fmla="*/ 69 h 94"/>
                <a:gd name="T18" fmla="*/ 112 w 135"/>
                <a:gd name="T19" fmla="*/ 82 h 94"/>
                <a:gd name="T20" fmla="*/ 101 w 135"/>
                <a:gd name="T21" fmla="*/ 69 h 94"/>
                <a:gd name="T22" fmla="*/ 90 w 135"/>
                <a:gd name="T23" fmla="*/ 93 h 94"/>
                <a:gd name="T24" fmla="*/ 45 w 135"/>
                <a:gd name="T25" fmla="*/ 93 h 94"/>
                <a:gd name="T26" fmla="*/ 45 w 135"/>
                <a:gd name="T27" fmla="*/ 69 h 94"/>
                <a:gd name="T28" fmla="*/ 45 w 135"/>
                <a:gd name="T29" fmla="*/ 46 h 94"/>
                <a:gd name="T30" fmla="*/ 12 w 135"/>
                <a:gd name="T31" fmla="*/ 46 h 94"/>
                <a:gd name="T32" fmla="*/ 0 w 135"/>
                <a:gd name="T33" fmla="*/ 23 h 94"/>
                <a:gd name="T34" fmla="*/ 12 w 135"/>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4"/>
                <a:gd name="T56" fmla="*/ 135 w 135"/>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4">
                  <a:moveTo>
                    <a:pt x="12" y="0"/>
                  </a:moveTo>
                  <a:lnTo>
                    <a:pt x="23" y="0"/>
                  </a:lnTo>
                  <a:lnTo>
                    <a:pt x="34" y="11"/>
                  </a:lnTo>
                  <a:lnTo>
                    <a:pt x="56" y="23"/>
                  </a:lnTo>
                  <a:lnTo>
                    <a:pt x="90" y="23"/>
                  </a:lnTo>
                  <a:lnTo>
                    <a:pt x="101" y="46"/>
                  </a:lnTo>
                  <a:lnTo>
                    <a:pt x="112" y="57"/>
                  </a:lnTo>
                  <a:lnTo>
                    <a:pt x="134" y="57"/>
                  </a:lnTo>
                  <a:lnTo>
                    <a:pt x="134" y="69"/>
                  </a:lnTo>
                  <a:lnTo>
                    <a:pt x="112" y="82"/>
                  </a:lnTo>
                  <a:lnTo>
                    <a:pt x="101" y="69"/>
                  </a:lnTo>
                  <a:lnTo>
                    <a:pt x="90" y="93"/>
                  </a:lnTo>
                  <a:lnTo>
                    <a:pt x="45" y="93"/>
                  </a:lnTo>
                  <a:lnTo>
                    <a:pt x="45" y="69"/>
                  </a:lnTo>
                  <a:lnTo>
                    <a:pt x="45" y="46"/>
                  </a:lnTo>
                  <a:lnTo>
                    <a:pt x="12" y="46"/>
                  </a:lnTo>
                  <a:lnTo>
                    <a:pt x="0" y="23"/>
                  </a:lnTo>
                  <a:lnTo>
                    <a:pt x="12" y="0"/>
                  </a:lnTo>
                </a:path>
              </a:pathLst>
            </a:custGeom>
            <a:solidFill>
              <a:srgbClr val="A2FFA3"/>
            </a:solidFill>
            <a:ln w="25400" cap="rnd" cmpd="sng">
              <a:solidFill>
                <a:schemeClr val="tx2"/>
              </a:solidFill>
              <a:prstDash val="solid"/>
              <a:round/>
              <a:headEnd/>
              <a:tailEnd/>
            </a:ln>
          </p:spPr>
          <p:txBody>
            <a:bodyPr/>
            <a:lstStyle/>
            <a:p>
              <a:endParaRPr lang="en-US"/>
            </a:p>
          </p:txBody>
        </p:sp>
        <p:sp>
          <p:nvSpPr>
            <p:cNvPr id="8471" name="Freeform 19"/>
            <p:cNvSpPr>
              <a:spLocks/>
            </p:cNvSpPr>
            <p:nvPr/>
          </p:nvSpPr>
          <p:spPr bwMode="auto">
            <a:xfrm>
              <a:off x="904" y="3331"/>
              <a:ext cx="234" cy="270"/>
            </a:xfrm>
            <a:custGeom>
              <a:avLst/>
              <a:gdLst>
                <a:gd name="T0" fmla="*/ 21 w 234"/>
                <a:gd name="T1" fmla="*/ 0 h 270"/>
                <a:gd name="T2" fmla="*/ 56 w 234"/>
                <a:gd name="T3" fmla="*/ 0 h 270"/>
                <a:gd name="T4" fmla="*/ 99 w 234"/>
                <a:gd name="T5" fmla="*/ 34 h 270"/>
                <a:gd name="T6" fmla="*/ 133 w 234"/>
                <a:gd name="T7" fmla="*/ 46 h 270"/>
                <a:gd name="T8" fmla="*/ 144 w 234"/>
                <a:gd name="T9" fmla="*/ 59 h 270"/>
                <a:gd name="T10" fmla="*/ 178 w 234"/>
                <a:gd name="T11" fmla="*/ 70 h 270"/>
                <a:gd name="T12" fmla="*/ 178 w 234"/>
                <a:gd name="T13" fmla="*/ 93 h 270"/>
                <a:gd name="T14" fmla="*/ 200 w 234"/>
                <a:gd name="T15" fmla="*/ 105 h 270"/>
                <a:gd name="T16" fmla="*/ 212 w 234"/>
                <a:gd name="T17" fmla="*/ 139 h 270"/>
                <a:gd name="T18" fmla="*/ 233 w 234"/>
                <a:gd name="T19" fmla="*/ 150 h 270"/>
                <a:gd name="T20" fmla="*/ 233 w 234"/>
                <a:gd name="T21" fmla="*/ 175 h 270"/>
                <a:gd name="T22" fmla="*/ 222 w 234"/>
                <a:gd name="T23" fmla="*/ 175 h 270"/>
                <a:gd name="T24" fmla="*/ 190 w 234"/>
                <a:gd name="T25" fmla="*/ 199 h 270"/>
                <a:gd name="T26" fmla="*/ 167 w 234"/>
                <a:gd name="T27" fmla="*/ 210 h 270"/>
                <a:gd name="T28" fmla="*/ 144 w 234"/>
                <a:gd name="T29" fmla="*/ 199 h 270"/>
                <a:gd name="T30" fmla="*/ 133 w 234"/>
                <a:gd name="T31" fmla="*/ 223 h 270"/>
                <a:gd name="T32" fmla="*/ 112 w 234"/>
                <a:gd name="T33" fmla="*/ 233 h 270"/>
                <a:gd name="T34" fmla="*/ 99 w 234"/>
                <a:gd name="T35" fmla="*/ 245 h 270"/>
                <a:gd name="T36" fmla="*/ 89 w 234"/>
                <a:gd name="T37" fmla="*/ 269 h 270"/>
                <a:gd name="T38" fmla="*/ 56 w 234"/>
                <a:gd name="T39" fmla="*/ 269 h 270"/>
                <a:gd name="T40" fmla="*/ 21 w 234"/>
                <a:gd name="T41" fmla="*/ 233 h 270"/>
                <a:gd name="T42" fmla="*/ 33 w 234"/>
                <a:gd name="T43" fmla="*/ 199 h 270"/>
                <a:gd name="T44" fmla="*/ 21 w 234"/>
                <a:gd name="T45" fmla="*/ 187 h 270"/>
                <a:gd name="T46" fmla="*/ 21 w 234"/>
                <a:gd name="T47" fmla="*/ 163 h 270"/>
                <a:gd name="T48" fmla="*/ 0 w 234"/>
                <a:gd name="T49" fmla="*/ 139 h 270"/>
                <a:gd name="T50" fmla="*/ 0 w 234"/>
                <a:gd name="T51" fmla="*/ 93 h 270"/>
                <a:gd name="T52" fmla="*/ 33 w 234"/>
                <a:gd name="T53" fmla="*/ 70 h 270"/>
                <a:gd name="T54" fmla="*/ 44 w 234"/>
                <a:gd name="T55" fmla="*/ 46 h 270"/>
                <a:gd name="T56" fmla="*/ 33 w 234"/>
                <a:gd name="T57" fmla="*/ 23 h 270"/>
                <a:gd name="T58" fmla="*/ 21 w 234"/>
                <a:gd name="T59" fmla="*/ 0 h 2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4"/>
                <a:gd name="T91" fmla="*/ 0 h 270"/>
                <a:gd name="T92" fmla="*/ 234 w 234"/>
                <a:gd name="T93" fmla="*/ 270 h 2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4" h="270">
                  <a:moveTo>
                    <a:pt x="21" y="0"/>
                  </a:moveTo>
                  <a:lnTo>
                    <a:pt x="56" y="0"/>
                  </a:lnTo>
                  <a:lnTo>
                    <a:pt x="99" y="34"/>
                  </a:lnTo>
                  <a:lnTo>
                    <a:pt x="133" y="46"/>
                  </a:lnTo>
                  <a:lnTo>
                    <a:pt x="144" y="59"/>
                  </a:lnTo>
                  <a:lnTo>
                    <a:pt x="178" y="70"/>
                  </a:lnTo>
                  <a:lnTo>
                    <a:pt x="178" y="93"/>
                  </a:lnTo>
                  <a:lnTo>
                    <a:pt x="200" y="105"/>
                  </a:lnTo>
                  <a:lnTo>
                    <a:pt x="212" y="139"/>
                  </a:lnTo>
                  <a:lnTo>
                    <a:pt x="233" y="150"/>
                  </a:lnTo>
                  <a:lnTo>
                    <a:pt x="233" y="175"/>
                  </a:lnTo>
                  <a:lnTo>
                    <a:pt x="222" y="175"/>
                  </a:lnTo>
                  <a:lnTo>
                    <a:pt x="190" y="199"/>
                  </a:lnTo>
                  <a:lnTo>
                    <a:pt x="167" y="210"/>
                  </a:lnTo>
                  <a:lnTo>
                    <a:pt x="144" y="199"/>
                  </a:lnTo>
                  <a:lnTo>
                    <a:pt x="133" y="223"/>
                  </a:lnTo>
                  <a:lnTo>
                    <a:pt x="112" y="233"/>
                  </a:lnTo>
                  <a:lnTo>
                    <a:pt x="99" y="245"/>
                  </a:lnTo>
                  <a:lnTo>
                    <a:pt x="89" y="269"/>
                  </a:lnTo>
                  <a:lnTo>
                    <a:pt x="56" y="269"/>
                  </a:lnTo>
                  <a:lnTo>
                    <a:pt x="21" y="233"/>
                  </a:lnTo>
                  <a:lnTo>
                    <a:pt x="33" y="199"/>
                  </a:lnTo>
                  <a:lnTo>
                    <a:pt x="21" y="187"/>
                  </a:lnTo>
                  <a:lnTo>
                    <a:pt x="21" y="163"/>
                  </a:lnTo>
                  <a:lnTo>
                    <a:pt x="0" y="139"/>
                  </a:lnTo>
                  <a:lnTo>
                    <a:pt x="0" y="93"/>
                  </a:lnTo>
                  <a:lnTo>
                    <a:pt x="33" y="70"/>
                  </a:lnTo>
                  <a:lnTo>
                    <a:pt x="44" y="46"/>
                  </a:lnTo>
                  <a:lnTo>
                    <a:pt x="33" y="23"/>
                  </a:lnTo>
                  <a:lnTo>
                    <a:pt x="21" y="0"/>
                  </a:lnTo>
                </a:path>
              </a:pathLst>
            </a:custGeom>
            <a:solidFill>
              <a:srgbClr val="A2FFA3"/>
            </a:solidFill>
            <a:ln w="25400" cap="rnd" cmpd="sng">
              <a:solidFill>
                <a:schemeClr val="tx2"/>
              </a:solidFill>
              <a:prstDash val="solid"/>
              <a:round/>
              <a:headEnd/>
              <a:tailEnd/>
            </a:ln>
          </p:spPr>
          <p:txBody>
            <a:bodyPr/>
            <a:lstStyle/>
            <a:p>
              <a:endParaRPr lang="en-US"/>
            </a:p>
          </p:txBody>
        </p:sp>
      </p:grpSp>
      <p:sp>
        <p:nvSpPr>
          <p:cNvPr id="8207" name="Rectangle 20"/>
          <p:cNvSpPr>
            <a:spLocks noChangeArrowheads="1"/>
          </p:cNvSpPr>
          <p:nvPr/>
        </p:nvSpPr>
        <p:spPr bwMode="auto">
          <a:xfrm>
            <a:off x="457200" y="5237163"/>
            <a:ext cx="1560513" cy="639762"/>
          </a:xfrm>
          <a:prstGeom prst="rect">
            <a:avLst/>
          </a:prstGeom>
          <a:noFill/>
          <a:ln w="9525">
            <a:noFill/>
            <a:miter lim="800000"/>
            <a:headEnd/>
            <a:tailEnd/>
          </a:ln>
        </p:spPr>
        <p:txBody>
          <a:bodyPr lIns="92075" tIns="46038" rIns="92075" bIns="46038">
            <a:spAutoFit/>
          </a:bodyPr>
          <a:lstStyle/>
          <a:p>
            <a:pPr algn="ctr" eaLnBrk="0" hangingPunct="0"/>
            <a:r>
              <a:rPr lang="en-US" i="1" dirty="0">
                <a:cs typeface="Times New Roman" pitchFamily="18" charset="0"/>
              </a:rPr>
              <a:t>Pacific Ocean Division</a:t>
            </a:r>
          </a:p>
          <a:p>
            <a:pPr algn="ctr" eaLnBrk="0" hangingPunct="0"/>
            <a:r>
              <a:rPr lang="en-US" i="1" dirty="0">
                <a:cs typeface="Times New Roman" pitchFamily="18" charset="0"/>
              </a:rPr>
              <a:t> </a:t>
            </a:r>
          </a:p>
        </p:txBody>
      </p:sp>
      <p:sp>
        <p:nvSpPr>
          <p:cNvPr id="8208" name="Freeform 21"/>
          <p:cNvSpPr>
            <a:spLocks/>
          </p:cNvSpPr>
          <p:nvPr/>
        </p:nvSpPr>
        <p:spPr bwMode="auto">
          <a:xfrm>
            <a:off x="3986213" y="3617913"/>
            <a:ext cx="1373187" cy="1016000"/>
          </a:xfrm>
          <a:custGeom>
            <a:avLst/>
            <a:gdLst>
              <a:gd name="T0" fmla="*/ 2147483647 w 865"/>
              <a:gd name="T1" fmla="*/ 2147483647 h 640"/>
              <a:gd name="T2" fmla="*/ 2147483647 w 865"/>
              <a:gd name="T3" fmla="*/ 2147483647 h 640"/>
              <a:gd name="T4" fmla="*/ 2147483647 w 865"/>
              <a:gd name="T5" fmla="*/ 2147483647 h 640"/>
              <a:gd name="T6" fmla="*/ 2147483647 w 865"/>
              <a:gd name="T7" fmla="*/ 2147483647 h 640"/>
              <a:gd name="T8" fmla="*/ 2147483647 w 865"/>
              <a:gd name="T9" fmla="*/ 2147483647 h 640"/>
              <a:gd name="T10" fmla="*/ 2147483647 w 865"/>
              <a:gd name="T11" fmla="*/ 2147483647 h 640"/>
              <a:gd name="T12" fmla="*/ 2147483647 w 865"/>
              <a:gd name="T13" fmla="*/ 2147483647 h 640"/>
              <a:gd name="T14" fmla="*/ 2147483647 w 865"/>
              <a:gd name="T15" fmla="*/ 2147483647 h 640"/>
              <a:gd name="T16" fmla="*/ 2147483647 w 865"/>
              <a:gd name="T17" fmla="*/ 2147483647 h 640"/>
              <a:gd name="T18" fmla="*/ 2147483647 w 865"/>
              <a:gd name="T19" fmla="*/ 2147483647 h 640"/>
              <a:gd name="T20" fmla="*/ 2147483647 w 865"/>
              <a:gd name="T21" fmla="*/ 2147483647 h 640"/>
              <a:gd name="T22" fmla="*/ 2147483647 w 865"/>
              <a:gd name="T23" fmla="*/ 0 h 640"/>
              <a:gd name="T24" fmla="*/ 2147483647 w 865"/>
              <a:gd name="T25" fmla="*/ 0 h 640"/>
              <a:gd name="T26" fmla="*/ 2147483647 w 865"/>
              <a:gd name="T27" fmla="*/ 2147483647 h 640"/>
              <a:gd name="T28" fmla="*/ 2147483647 w 865"/>
              <a:gd name="T29" fmla="*/ 2147483647 h 640"/>
              <a:gd name="T30" fmla="*/ 2147483647 w 865"/>
              <a:gd name="T31" fmla="*/ 2147483647 h 640"/>
              <a:gd name="T32" fmla="*/ 2147483647 w 865"/>
              <a:gd name="T33" fmla="*/ 2147483647 h 640"/>
              <a:gd name="T34" fmla="*/ 2147483647 w 865"/>
              <a:gd name="T35" fmla="*/ 2147483647 h 640"/>
              <a:gd name="T36" fmla="*/ 2147483647 w 865"/>
              <a:gd name="T37" fmla="*/ 2147483647 h 640"/>
              <a:gd name="T38" fmla="*/ 2147483647 w 865"/>
              <a:gd name="T39" fmla="*/ 2147483647 h 640"/>
              <a:gd name="T40" fmla="*/ 2147483647 w 865"/>
              <a:gd name="T41" fmla="*/ 2147483647 h 640"/>
              <a:gd name="T42" fmla="*/ 2147483647 w 865"/>
              <a:gd name="T43" fmla="*/ 2147483647 h 640"/>
              <a:gd name="T44" fmla="*/ 2147483647 w 865"/>
              <a:gd name="T45" fmla="*/ 2147483647 h 640"/>
              <a:gd name="T46" fmla="*/ 2147483647 w 865"/>
              <a:gd name="T47" fmla="*/ 2147483647 h 640"/>
              <a:gd name="T48" fmla="*/ 0 w 865"/>
              <a:gd name="T49" fmla="*/ 2147483647 h 640"/>
              <a:gd name="T50" fmla="*/ 0 w 865"/>
              <a:gd name="T51" fmla="*/ 2147483647 h 640"/>
              <a:gd name="T52" fmla="*/ 0 w 865"/>
              <a:gd name="T53" fmla="*/ 2147483647 h 640"/>
              <a:gd name="T54" fmla="*/ 0 w 865"/>
              <a:gd name="T55" fmla="*/ 2147483647 h 640"/>
              <a:gd name="T56" fmla="*/ 0 w 865"/>
              <a:gd name="T57" fmla="*/ 2147483647 h 640"/>
              <a:gd name="T58" fmla="*/ 2147483647 w 865"/>
              <a:gd name="T59" fmla="*/ 2147483647 h 640"/>
              <a:gd name="T60" fmla="*/ 2147483647 w 865"/>
              <a:gd name="T61" fmla="*/ 2147483647 h 640"/>
              <a:gd name="T62" fmla="*/ 2147483647 w 865"/>
              <a:gd name="T63" fmla="*/ 2147483647 h 640"/>
              <a:gd name="T64" fmla="*/ 2147483647 w 865"/>
              <a:gd name="T65" fmla="*/ 2147483647 h 640"/>
              <a:gd name="T66" fmla="*/ 2147483647 w 865"/>
              <a:gd name="T67" fmla="*/ 2147483647 h 640"/>
              <a:gd name="T68" fmla="*/ 2147483647 w 865"/>
              <a:gd name="T69" fmla="*/ 2147483647 h 640"/>
              <a:gd name="T70" fmla="*/ 2147483647 w 865"/>
              <a:gd name="T71" fmla="*/ 2147483647 h 640"/>
              <a:gd name="T72" fmla="*/ 2147483647 w 865"/>
              <a:gd name="T73" fmla="*/ 2147483647 h 640"/>
              <a:gd name="T74" fmla="*/ 2147483647 w 865"/>
              <a:gd name="T75" fmla="*/ 2147483647 h 640"/>
              <a:gd name="T76" fmla="*/ 2147483647 w 865"/>
              <a:gd name="T77" fmla="*/ 2147483647 h 640"/>
              <a:gd name="T78" fmla="*/ 2147483647 w 865"/>
              <a:gd name="T79" fmla="*/ 2147483647 h 640"/>
              <a:gd name="T80" fmla="*/ 2147483647 w 865"/>
              <a:gd name="T81" fmla="*/ 2147483647 h 640"/>
              <a:gd name="T82" fmla="*/ 2147483647 w 865"/>
              <a:gd name="T83" fmla="*/ 2147483647 h 640"/>
              <a:gd name="T84" fmla="*/ 2147483647 w 865"/>
              <a:gd name="T85" fmla="*/ 2147483647 h 640"/>
              <a:gd name="T86" fmla="*/ 2147483647 w 865"/>
              <a:gd name="T87" fmla="*/ 2147483647 h 640"/>
              <a:gd name="T88" fmla="*/ 2147483647 w 865"/>
              <a:gd name="T89" fmla="*/ 2147483647 h 640"/>
              <a:gd name="T90" fmla="*/ 2147483647 w 865"/>
              <a:gd name="T91" fmla="*/ 2147483647 h 640"/>
              <a:gd name="T92" fmla="*/ 2147483647 w 865"/>
              <a:gd name="T93" fmla="*/ 2147483647 h 640"/>
              <a:gd name="T94" fmla="*/ 2147483647 w 865"/>
              <a:gd name="T95" fmla="*/ 2147483647 h 640"/>
              <a:gd name="T96" fmla="*/ 2147483647 w 865"/>
              <a:gd name="T97" fmla="*/ 2147483647 h 640"/>
              <a:gd name="T98" fmla="*/ 2147483647 w 865"/>
              <a:gd name="T99" fmla="*/ 2147483647 h 6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65"/>
              <a:gd name="T151" fmla="*/ 0 h 640"/>
              <a:gd name="T152" fmla="*/ 865 w 865"/>
              <a:gd name="T153" fmla="*/ 640 h 6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65" h="640">
                <a:moveTo>
                  <a:pt x="834" y="390"/>
                </a:moveTo>
                <a:lnTo>
                  <a:pt x="837" y="360"/>
                </a:lnTo>
                <a:lnTo>
                  <a:pt x="819" y="333"/>
                </a:lnTo>
                <a:lnTo>
                  <a:pt x="837" y="306"/>
                </a:lnTo>
                <a:lnTo>
                  <a:pt x="855" y="279"/>
                </a:lnTo>
                <a:lnTo>
                  <a:pt x="864" y="252"/>
                </a:lnTo>
                <a:lnTo>
                  <a:pt x="864" y="225"/>
                </a:lnTo>
                <a:lnTo>
                  <a:pt x="864" y="198"/>
                </a:lnTo>
                <a:lnTo>
                  <a:pt x="864" y="171"/>
                </a:lnTo>
                <a:lnTo>
                  <a:pt x="864" y="144"/>
                </a:lnTo>
                <a:lnTo>
                  <a:pt x="837" y="162"/>
                </a:lnTo>
                <a:lnTo>
                  <a:pt x="810" y="162"/>
                </a:lnTo>
                <a:lnTo>
                  <a:pt x="783" y="162"/>
                </a:lnTo>
                <a:lnTo>
                  <a:pt x="756" y="153"/>
                </a:lnTo>
                <a:lnTo>
                  <a:pt x="729" y="153"/>
                </a:lnTo>
                <a:lnTo>
                  <a:pt x="702" y="135"/>
                </a:lnTo>
                <a:lnTo>
                  <a:pt x="693" y="108"/>
                </a:lnTo>
                <a:lnTo>
                  <a:pt x="675" y="81"/>
                </a:lnTo>
                <a:lnTo>
                  <a:pt x="648" y="63"/>
                </a:lnTo>
                <a:lnTo>
                  <a:pt x="621" y="45"/>
                </a:lnTo>
                <a:lnTo>
                  <a:pt x="594" y="36"/>
                </a:lnTo>
                <a:lnTo>
                  <a:pt x="567" y="18"/>
                </a:lnTo>
                <a:lnTo>
                  <a:pt x="540" y="18"/>
                </a:lnTo>
                <a:lnTo>
                  <a:pt x="513" y="0"/>
                </a:lnTo>
                <a:lnTo>
                  <a:pt x="486" y="0"/>
                </a:lnTo>
                <a:lnTo>
                  <a:pt x="459" y="0"/>
                </a:lnTo>
                <a:lnTo>
                  <a:pt x="441" y="27"/>
                </a:lnTo>
                <a:lnTo>
                  <a:pt x="423" y="54"/>
                </a:lnTo>
                <a:lnTo>
                  <a:pt x="396" y="54"/>
                </a:lnTo>
                <a:lnTo>
                  <a:pt x="369" y="54"/>
                </a:lnTo>
                <a:lnTo>
                  <a:pt x="342" y="36"/>
                </a:lnTo>
                <a:lnTo>
                  <a:pt x="315" y="27"/>
                </a:lnTo>
                <a:lnTo>
                  <a:pt x="288" y="27"/>
                </a:lnTo>
                <a:lnTo>
                  <a:pt x="261" y="27"/>
                </a:lnTo>
                <a:lnTo>
                  <a:pt x="234" y="36"/>
                </a:lnTo>
                <a:lnTo>
                  <a:pt x="207" y="36"/>
                </a:lnTo>
                <a:lnTo>
                  <a:pt x="180" y="27"/>
                </a:lnTo>
                <a:lnTo>
                  <a:pt x="153" y="27"/>
                </a:lnTo>
                <a:lnTo>
                  <a:pt x="126" y="27"/>
                </a:lnTo>
                <a:lnTo>
                  <a:pt x="90" y="27"/>
                </a:lnTo>
                <a:lnTo>
                  <a:pt x="99" y="54"/>
                </a:lnTo>
                <a:lnTo>
                  <a:pt x="99" y="81"/>
                </a:lnTo>
                <a:lnTo>
                  <a:pt x="99" y="108"/>
                </a:lnTo>
                <a:lnTo>
                  <a:pt x="99" y="135"/>
                </a:lnTo>
                <a:lnTo>
                  <a:pt x="99" y="162"/>
                </a:lnTo>
                <a:lnTo>
                  <a:pt x="72" y="180"/>
                </a:lnTo>
                <a:lnTo>
                  <a:pt x="45" y="180"/>
                </a:lnTo>
                <a:lnTo>
                  <a:pt x="18" y="189"/>
                </a:lnTo>
                <a:lnTo>
                  <a:pt x="9" y="216"/>
                </a:lnTo>
                <a:lnTo>
                  <a:pt x="0" y="243"/>
                </a:lnTo>
                <a:lnTo>
                  <a:pt x="0" y="270"/>
                </a:lnTo>
                <a:lnTo>
                  <a:pt x="0" y="297"/>
                </a:lnTo>
                <a:lnTo>
                  <a:pt x="0" y="324"/>
                </a:lnTo>
                <a:lnTo>
                  <a:pt x="0" y="351"/>
                </a:lnTo>
                <a:lnTo>
                  <a:pt x="0" y="378"/>
                </a:lnTo>
                <a:lnTo>
                  <a:pt x="0" y="405"/>
                </a:lnTo>
                <a:lnTo>
                  <a:pt x="0" y="432"/>
                </a:lnTo>
                <a:lnTo>
                  <a:pt x="0" y="459"/>
                </a:lnTo>
                <a:lnTo>
                  <a:pt x="27" y="477"/>
                </a:lnTo>
                <a:lnTo>
                  <a:pt x="54" y="495"/>
                </a:lnTo>
                <a:lnTo>
                  <a:pt x="81" y="495"/>
                </a:lnTo>
                <a:lnTo>
                  <a:pt x="108" y="486"/>
                </a:lnTo>
                <a:lnTo>
                  <a:pt x="135" y="504"/>
                </a:lnTo>
                <a:lnTo>
                  <a:pt x="162" y="513"/>
                </a:lnTo>
                <a:lnTo>
                  <a:pt x="180" y="540"/>
                </a:lnTo>
                <a:lnTo>
                  <a:pt x="207" y="540"/>
                </a:lnTo>
                <a:lnTo>
                  <a:pt x="234" y="549"/>
                </a:lnTo>
                <a:lnTo>
                  <a:pt x="261" y="558"/>
                </a:lnTo>
                <a:lnTo>
                  <a:pt x="288" y="567"/>
                </a:lnTo>
                <a:lnTo>
                  <a:pt x="315" y="567"/>
                </a:lnTo>
                <a:lnTo>
                  <a:pt x="342" y="576"/>
                </a:lnTo>
                <a:lnTo>
                  <a:pt x="369" y="585"/>
                </a:lnTo>
                <a:lnTo>
                  <a:pt x="396" y="594"/>
                </a:lnTo>
                <a:lnTo>
                  <a:pt x="423" y="594"/>
                </a:lnTo>
                <a:lnTo>
                  <a:pt x="450" y="603"/>
                </a:lnTo>
                <a:lnTo>
                  <a:pt x="477" y="612"/>
                </a:lnTo>
                <a:lnTo>
                  <a:pt x="504" y="612"/>
                </a:lnTo>
                <a:lnTo>
                  <a:pt x="531" y="612"/>
                </a:lnTo>
                <a:lnTo>
                  <a:pt x="558" y="612"/>
                </a:lnTo>
                <a:lnTo>
                  <a:pt x="585" y="612"/>
                </a:lnTo>
                <a:lnTo>
                  <a:pt x="612" y="612"/>
                </a:lnTo>
                <a:lnTo>
                  <a:pt x="639" y="621"/>
                </a:lnTo>
                <a:lnTo>
                  <a:pt x="666" y="639"/>
                </a:lnTo>
                <a:lnTo>
                  <a:pt x="693" y="639"/>
                </a:lnTo>
                <a:lnTo>
                  <a:pt x="720" y="630"/>
                </a:lnTo>
                <a:lnTo>
                  <a:pt x="747" y="630"/>
                </a:lnTo>
                <a:lnTo>
                  <a:pt x="774" y="621"/>
                </a:lnTo>
                <a:lnTo>
                  <a:pt x="801" y="612"/>
                </a:lnTo>
                <a:lnTo>
                  <a:pt x="828" y="612"/>
                </a:lnTo>
                <a:lnTo>
                  <a:pt x="837" y="639"/>
                </a:lnTo>
                <a:lnTo>
                  <a:pt x="855" y="612"/>
                </a:lnTo>
                <a:lnTo>
                  <a:pt x="855" y="585"/>
                </a:lnTo>
                <a:lnTo>
                  <a:pt x="855" y="558"/>
                </a:lnTo>
                <a:lnTo>
                  <a:pt x="855" y="531"/>
                </a:lnTo>
                <a:lnTo>
                  <a:pt x="855" y="504"/>
                </a:lnTo>
                <a:lnTo>
                  <a:pt x="846" y="477"/>
                </a:lnTo>
                <a:lnTo>
                  <a:pt x="837" y="450"/>
                </a:lnTo>
                <a:lnTo>
                  <a:pt x="837" y="423"/>
                </a:lnTo>
                <a:lnTo>
                  <a:pt x="855" y="396"/>
                </a:lnTo>
                <a:lnTo>
                  <a:pt x="855" y="369"/>
                </a:lnTo>
              </a:path>
            </a:pathLst>
          </a:custGeom>
          <a:noFill/>
          <a:ln w="9525" cap="rnd">
            <a:noFill/>
            <a:round/>
            <a:headEnd type="none" w="sm" len="sm"/>
            <a:tailEnd type="none" w="sm" len="sm"/>
          </a:ln>
        </p:spPr>
        <p:txBody>
          <a:bodyPr/>
          <a:lstStyle/>
          <a:p>
            <a:endParaRPr lang="en-US"/>
          </a:p>
        </p:txBody>
      </p:sp>
      <p:sp>
        <p:nvSpPr>
          <p:cNvPr id="8209" name="Freeform 22"/>
          <p:cNvSpPr>
            <a:spLocks/>
          </p:cNvSpPr>
          <p:nvPr/>
        </p:nvSpPr>
        <p:spPr bwMode="auto">
          <a:xfrm>
            <a:off x="4600575" y="5132388"/>
            <a:ext cx="901700" cy="958850"/>
          </a:xfrm>
          <a:custGeom>
            <a:avLst/>
            <a:gdLst>
              <a:gd name="T0" fmla="*/ 2147483647 w 568"/>
              <a:gd name="T1" fmla="*/ 2147483647 h 604"/>
              <a:gd name="T2" fmla="*/ 2147483647 w 568"/>
              <a:gd name="T3" fmla="*/ 2147483647 h 604"/>
              <a:gd name="T4" fmla="*/ 2147483647 w 568"/>
              <a:gd name="T5" fmla="*/ 2147483647 h 604"/>
              <a:gd name="T6" fmla="*/ 2147483647 w 568"/>
              <a:gd name="T7" fmla="*/ 2147483647 h 604"/>
              <a:gd name="T8" fmla="*/ 2147483647 w 568"/>
              <a:gd name="T9" fmla="*/ 2147483647 h 604"/>
              <a:gd name="T10" fmla="*/ 2147483647 w 568"/>
              <a:gd name="T11" fmla="*/ 2147483647 h 604"/>
              <a:gd name="T12" fmla="*/ 2147483647 w 568"/>
              <a:gd name="T13" fmla="*/ 2147483647 h 604"/>
              <a:gd name="T14" fmla="*/ 2147483647 w 568"/>
              <a:gd name="T15" fmla="*/ 2147483647 h 604"/>
              <a:gd name="T16" fmla="*/ 2147483647 w 568"/>
              <a:gd name="T17" fmla="*/ 2147483647 h 604"/>
              <a:gd name="T18" fmla="*/ 2147483647 w 568"/>
              <a:gd name="T19" fmla="*/ 2147483647 h 604"/>
              <a:gd name="T20" fmla="*/ 2147483647 w 568"/>
              <a:gd name="T21" fmla="*/ 2147483647 h 604"/>
              <a:gd name="T22" fmla="*/ 2147483647 w 568"/>
              <a:gd name="T23" fmla="*/ 2147483647 h 604"/>
              <a:gd name="T24" fmla="*/ 2147483647 w 568"/>
              <a:gd name="T25" fmla="*/ 2147483647 h 604"/>
              <a:gd name="T26" fmla="*/ 2147483647 w 568"/>
              <a:gd name="T27" fmla="*/ 2147483647 h 604"/>
              <a:gd name="T28" fmla="*/ 2147483647 w 568"/>
              <a:gd name="T29" fmla="*/ 2147483647 h 604"/>
              <a:gd name="T30" fmla="*/ 2147483647 w 568"/>
              <a:gd name="T31" fmla="*/ 2147483647 h 604"/>
              <a:gd name="T32" fmla="*/ 2147483647 w 568"/>
              <a:gd name="T33" fmla="*/ 2147483647 h 604"/>
              <a:gd name="T34" fmla="*/ 2147483647 w 568"/>
              <a:gd name="T35" fmla="*/ 2147483647 h 604"/>
              <a:gd name="T36" fmla="*/ 2147483647 w 568"/>
              <a:gd name="T37" fmla="*/ 2147483647 h 604"/>
              <a:gd name="T38" fmla="*/ 2147483647 w 568"/>
              <a:gd name="T39" fmla="*/ 2147483647 h 604"/>
              <a:gd name="T40" fmla="*/ 2147483647 w 568"/>
              <a:gd name="T41" fmla="*/ 2147483647 h 604"/>
              <a:gd name="T42" fmla="*/ 2147483647 w 568"/>
              <a:gd name="T43" fmla="*/ 2147483647 h 604"/>
              <a:gd name="T44" fmla="*/ 2147483647 w 568"/>
              <a:gd name="T45" fmla="*/ 2147483647 h 604"/>
              <a:gd name="T46" fmla="*/ 2147483647 w 568"/>
              <a:gd name="T47" fmla="*/ 2147483647 h 604"/>
              <a:gd name="T48" fmla="*/ 2147483647 w 568"/>
              <a:gd name="T49" fmla="*/ 2147483647 h 604"/>
              <a:gd name="T50" fmla="*/ 2147483647 w 568"/>
              <a:gd name="T51" fmla="*/ 2147483647 h 604"/>
              <a:gd name="T52" fmla="*/ 2147483647 w 568"/>
              <a:gd name="T53" fmla="*/ 2147483647 h 604"/>
              <a:gd name="T54" fmla="*/ 2147483647 w 568"/>
              <a:gd name="T55" fmla="*/ 2147483647 h 604"/>
              <a:gd name="T56" fmla="*/ 2147483647 w 568"/>
              <a:gd name="T57" fmla="*/ 2147483647 h 604"/>
              <a:gd name="T58" fmla="*/ 2147483647 w 568"/>
              <a:gd name="T59" fmla="*/ 2147483647 h 604"/>
              <a:gd name="T60" fmla="*/ 2147483647 w 568"/>
              <a:gd name="T61" fmla="*/ 2147483647 h 604"/>
              <a:gd name="T62" fmla="*/ 0 w 568"/>
              <a:gd name="T63" fmla="*/ 2147483647 h 6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8"/>
              <a:gd name="T97" fmla="*/ 0 h 604"/>
              <a:gd name="T98" fmla="*/ 568 w 568"/>
              <a:gd name="T99" fmla="*/ 604 h 6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8" h="604">
                <a:moveTo>
                  <a:pt x="15" y="540"/>
                </a:moveTo>
                <a:lnTo>
                  <a:pt x="45" y="549"/>
                </a:lnTo>
                <a:lnTo>
                  <a:pt x="72" y="558"/>
                </a:lnTo>
                <a:lnTo>
                  <a:pt x="99" y="576"/>
                </a:lnTo>
                <a:lnTo>
                  <a:pt x="126" y="585"/>
                </a:lnTo>
                <a:lnTo>
                  <a:pt x="153" y="594"/>
                </a:lnTo>
                <a:lnTo>
                  <a:pt x="180" y="594"/>
                </a:lnTo>
                <a:lnTo>
                  <a:pt x="207" y="603"/>
                </a:lnTo>
                <a:lnTo>
                  <a:pt x="198" y="576"/>
                </a:lnTo>
                <a:lnTo>
                  <a:pt x="198" y="549"/>
                </a:lnTo>
                <a:lnTo>
                  <a:pt x="198" y="522"/>
                </a:lnTo>
                <a:lnTo>
                  <a:pt x="198" y="495"/>
                </a:lnTo>
                <a:lnTo>
                  <a:pt x="198" y="468"/>
                </a:lnTo>
                <a:lnTo>
                  <a:pt x="198" y="441"/>
                </a:lnTo>
                <a:lnTo>
                  <a:pt x="207" y="414"/>
                </a:lnTo>
                <a:lnTo>
                  <a:pt x="216" y="387"/>
                </a:lnTo>
                <a:lnTo>
                  <a:pt x="225" y="360"/>
                </a:lnTo>
                <a:lnTo>
                  <a:pt x="225" y="333"/>
                </a:lnTo>
                <a:lnTo>
                  <a:pt x="252" y="315"/>
                </a:lnTo>
                <a:lnTo>
                  <a:pt x="279" y="297"/>
                </a:lnTo>
                <a:lnTo>
                  <a:pt x="306" y="279"/>
                </a:lnTo>
                <a:lnTo>
                  <a:pt x="333" y="261"/>
                </a:lnTo>
                <a:lnTo>
                  <a:pt x="360" y="243"/>
                </a:lnTo>
                <a:lnTo>
                  <a:pt x="387" y="234"/>
                </a:lnTo>
                <a:lnTo>
                  <a:pt x="414" y="216"/>
                </a:lnTo>
                <a:lnTo>
                  <a:pt x="441" y="198"/>
                </a:lnTo>
                <a:lnTo>
                  <a:pt x="468" y="189"/>
                </a:lnTo>
                <a:lnTo>
                  <a:pt x="495" y="180"/>
                </a:lnTo>
                <a:lnTo>
                  <a:pt x="522" y="162"/>
                </a:lnTo>
                <a:lnTo>
                  <a:pt x="549" y="153"/>
                </a:lnTo>
                <a:lnTo>
                  <a:pt x="558" y="126"/>
                </a:lnTo>
                <a:lnTo>
                  <a:pt x="567" y="99"/>
                </a:lnTo>
                <a:lnTo>
                  <a:pt x="567" y="72"/>
                </a:lnTo>
                <a:lnTo>
                  <a:pt x="540" y="72"/>
                </a:lnTo>
                <a:lnTo>
                  <a:pt x="513" y="72"/>
                </a:lnTo>
                <a:lnTo>
                  <a:pt x="486" y="63"/>
                </a:lnTo>
                <a:lnTo>
                  <a:pt x="459" y="45"/>
                </a:lnTo>
                <a:lnTo>
                  <a:pt x="432" y="27"/>
                </a:lnTo>
                <a:lnTo>
                  <a:pt x="405" y="9"/>
                </a:lnTo>
                <a:lnTo>
                  <a:pt x="378" y="9"/>
                </a:lnTo>
                <a:lnTo>
                  <a:pt x="351" y="0"/>
                </a:lnTo>
                <a:lnTo>
                  <a:pt x="324" y="18"/>
                </a:lnTo>
                <a:lnTo>
                  <a:pt x="297" y="36"/>
                </a:lnTo>
                <a:lnTo>
                  <a:pt x="270" y="54"/>
                </a:lnTo>
                <a:lnTo>
                  <a:pt x="261" y="81"/>
                </a:lnTo>
                <a:lnTo>
                  <a:pt x="270" y="108"/>
                </a:lnTo>
                <a:lnTo>
                  <a:pt x="270" y="135"/>
                </a:lnTo>
                <a:lnTo>
                  <a:pt x="243" y="153"/>
                </a:lnTo>
                <a:lnTo>
                  <a:pt x="225" y="180"/>
                </a:lnTo>
                <a:lnTo>
                  <a:pt x="198" y="198"/>
                </a:lnTo>
                <a:lnTo>
                  <a:pt x="180" y="225"/>
                </a:lnTo>
                <a:lnTo>
                  <a:pt x="153" y="243"/>
                </a:lnTo>
                <a:lnTo>
                  <a:pt x="144" y="270"/>
                </a:lnTo>
                <a:lnTo>
                  <a:pt x="144" y="297"/>
                </a:lnTo>
                <a:lnTo>
                  <a:pt x="126" y="324"/>
                </a:lnTo>
                <a:lnTo>
                  <a:pt x="126" y="351"/>
                </a:lnTo>
                <a:lnTo>
                  <a:pt x="108" y="378"/>
                </a:lnTo>
                <a:lnTo>
                  <a:pt x="99" y="405"/>
                </a:lnTo>
                <a:lnTo>
                  <a:pt x="81" y="432"/>
                </a:lnTo>
                <a:lnTo>
                  <a:pt x="54" y="441"/>
                </a:lnTo>
                <a:lnTo>
                  <a:pt x="36" y="468"/>
                </a:lnTo>
                <a:lnTo>
                  <a:pt x="18" y="495"/>
                </a:lnTo>
                <a:lnTo>
                  <a:pt x="0" y="522"/>
                </a:lnTo>
                <a:lnTo>
                  <a:pt x="0" y="549"/>
                </a:lnTo>
              </a:path>
            </a:pathLst>
          </a:custGeom>
          <a:noFill/>
          <a:ln w="9525" cap="rnd">
            <a:noFill/>
            <a:round/>
            <a:headEnd type="none" w="sm" len="sm"/>
            <a:tailEnd type="none" w="sm" len="sm"/>
          </a:ln>
        </p:spPr>
        <p:txBody>
          <a:bodyPr/>
          <a:lstStyle/>
          <a:p>
            <a:endParaRPr lang="en-US"/>
          </a:p>
        </p:txBody>
      </p:sp>
      <p:sp>
        <p:nvSpPr>
          <p:cNvPr id="8210" name="Freeform 23"/>
          <p:cNvSpPr>
            <a:spLocks/>
          </p:cNvSpPr>
          <p:nvPr/>
        </p:nvSpPr>
        <p:spPr bwMode="auto">
          <a:xfrm>
            <a:off x="5314950" y="3703638"/>
            <a:ext cx="558800" cy="915987"/>
          </a:xfrm>
          <a:custGeom>
            <a:avLst/>
            <a:gdLst>
              <a:gd name="T0" fmla="*/ 2147483647 w 352"/>
              <a:gd name="T1" fmla="*/ 2147483647 h 577"/>
              <a:gd name="T2" fmla="*/ 2147483647 w 352"/>
              <a:gd name="T3" fmla="*/ 2147483647 h 577"/>
              <a:gd name="T4" fmla="*/ 2147483647 w 352"/>
              <a:gd name="T5" fmla="*/ 2147483647 h 577"/>
              <a:gd name="T6" fmla="*/ 2147483647 w 352"/>
              <a:gd name="T7" fmla="*/ 2147483647 h 577"/>
              <a:gd name="T8" fmla="*/ 2147483647 w 352"/>
              <a:gd name="T9" fmla="*/ 2147483647 h 577"/>
              <a:gd name="T10" fmla="*/ 2147483647 w 352"/>
              <a:gd name="T11" fmla="*/ 2147483647 h 577"/>
              <a:gd name="T12" fmla="*/ 2147483647 w 352"/>
              <a:gd name="T13" fmla="*/ 2147483647 h 577"/>
              <a:gd name="T14" fmla="*/ 2147483647 w 352"/>
              <a:gd name="T15" fmla="*/ 2147483647 h 577"/>
              <a:gd name="T16" fmla="*/ 2147483647 w 352"/>
              <a:gd name="T17" fmla="*/ 2147483647 h 577"/>
              <a:gd name="T18" fmla="*/ 2147483647 w 352"/>
              <a:gd name="T19" fmla="*/ 2147483647 h 577"/>
              <a:gd name="T20" fmla="*/ 2147483647 w 352"/>
              <a:gd name="T21" fmla="*/ 2147483647 h 577"/>
              <a:gd name="T22" fmla="*/ 2147483647 w 352"/>
              <a:gd name="T23" fmla="*/ 2147483647 h 577"/>
              <a:gd name="T24" fmla="*/ 2147483647 w 352"/>
              <a:gd name="T25" fmla="*/ 2147483647 h 577"/>
              <a:gd name="T26" fmla="*/ 2147483647 w 352"/>
              <a:gd name="T27" fmla="*/ 2147483647 h 577"/>
              <a:gd name="T28" fmla="*/ 2147483647 w 352"/>
              <a:gd name="T29" fmla="*/ 2147483647 h 577"/>
              <a:gd name="T30" fmla="*/ 2147483647 w 352"/>
              <a:gd name="T31" fmla="*/ 2147483647 h 577"/>
              <a:gd name="T32" fmla="*/ 2147483647 w 352"/>
              <a:gd name="T33" fmla="*/ 2147483647 h 577"/>
              <a:gd name="T34" fmla="*/ 2147483647 w 352"/>
              <a:gd name="T35" fmla="*/ 2147483647 h 577"/>
              <a:gd name="T36" fmla="*/ 2147483647 w 352"/>
              <a:gd name="T37" fmla="*/ 2147483647 h 577"/>
              <a:gd name="T38" fmla="*/ 2147483647 w 352"/>
              <a:gd name="T39" fmla="*/ 2147483647 h 577"/>
              <a:gd name="T40" fmla="*/ 2147483647 w 352"/>
              <a:gd name="T41" fmla="*/ 2147483647 h 577"/>
              <a:gd name="T42" fmla="*/ 2147483647 w 352"/>
              <a:gd name="T43" fmla="*/ 2147483647 h 577"/>
              <a:gd name="T44" fmla="*/ 2147483647 w 352"/>
              <a:gd name="T45" fmla="*/ 2147483647 h 577"/>
              <a:gd name="T46" fmla="*/ 2147483647 w 352"/>
              <a:gd name="T47" fmla="*/ 2147483647 h 577"/>
              <a:gd name="T48" fmla="*/ 2147483647 w 352"/>
              <a:gd name="T49" fmla="*/ 2147483647 h 577"/>
              <a:gd name="T50" fmla="*/ 2147483647 w 352"/>
              <a:gd name="T51" fmla="*/ 2147483647 h 577"/>
              <a:gd name="T52" fmla="*/ 2147483647 w 352"/>
              <a:gd name="T53" fmla="*/ 2147483647 h 577"/>
              <a:gd name="T54" fmla="*/ 2147483647 w 352"/>
              <a:gd name="T55" fmla="*/ 2147483647 h 577"/>
              <a:gd name="T56" fmla="*/ 2147483647 w 352"/>
              <a:gd name="T57" fmla="*/ 2147483647 h 577"/>
              <a:gd name="T58" fmla="*/ 2147483647 w 352"/>
              <a:gd name="T59" fmla="*/ 2147483647 h 577"/>
              <a:gd name="T60" fmla="*/ 2147483647 w 352"/>
              <a:gd name="T61" fmla="*/ 2147483647 h 577"/>
              <a:gd name="T62" fmla="*/ 2147483647 w 352"/>
              <a:gd name="T63" fmla="*/ 2147483647 h 577"/>
              <a:gd name="T64" fmla="*/ 2147483647 w 352"/>
              <a:gd name="T65" fmla="*/ 0 h 577"/>
              <a:gd name="T66" fmla="*/ 2147483647 w 352"/>
              <a:gd name="T67" fmla="*/ 2147483647 h 577"/>
              <a:gd name="T68" fmla="*/ 2147483647 w 352"/>
              <a:gd name="T69" fmla="*/ 2147483647 h 577"/>
              <a:gd name="T70" fmla="*/ 2147483647 w 352"/>
              <a:gd name="T71" fmla="*/ 2147483647 h 577"/>
              <a:gd name="T72" fmla="*/ 2147483647 w 352"/>
              <a:gd name="T73" fmla="*/ 2147483647 h 577"/>
              <a:gd name="T74" fmla="*/ 2147483647 w 352"/>
              <a:gd name="T75" fmla="*/ 2147483647 h 577"/>
              <a:gd name="T76" fmla="*/ 2147483647 w 352"/>
              <a:gd name="T77" fmla="*/ 2147483647 h 577"/>
              <a:gd name="T78" fmla="*/ 2147483647 w 352"/>
              <a:gd name="T79" fmla="*/ 2147483647 h 577"/>
              <a:gd name="T80" fmla="*/ 2147483647 w 352"/>
              <a:gd name="T81" fmla="*/ 2147483647 h 577"/>
              <a:gd name="T82" fmla="*/ 2147483647 w 352"/>
              <a:gd name="T83" fmla="*/ 2147483647 h 577"/>
              <a:gd name="T84" fmla="*/ 2147483647 w 352"/>
              <a:gd name="T85" fmla="*/ 2147483647 h 577"/>
              <a:gd name="T86" fmla="*/ 2147483647 w 352"/>
              <a:gd name="T87" fmla="*/ 2147483647 h 577"/>
              <a:gd name="T88" fmla="*/ 2147483647 w 352"/>
              <a:gd name="T89" fmla="*/ 2147483647 h 577"/>
              <a:gd name="T90" fmla="*/ 2147483647 w 352"/>
              <a:gd name="T91" fmla="*/ 2147483647 h 577"/>
              <a:gd name="T92" fmla="*/ 2147483647 w 352"/>
              <a:gd name="T93" fmla="*/ 2147483647 h 577"/>
              <a:gd name="T94" fmla="*/ 0 w 352"/>
              <a:gd name="T95" fmla="*/ 2147483647 h 577"/>
              <a:gd name="T96" fmla="*/ 2147483647 w 352"/>
              <a:gd name="T97" fmla="*/ 2147483647 h 577"/>
              <a:gd name="T98" fmla="*/ 2147483647 w 352"/>
              <a:gd name="T99" fmla="*/ 2147483647 h 577"/>
              <a:gd name="T100" fmla="*/ 2147483647 w 352"/>
              <a:gd name="T101" fmla="*/ 2147483647 h 577"/>
              <a:gd name="T102" fmla="*/ 2147483647 w 352"/>
              <a:gd name="T103" fmla="*/ 2147483647 h 577"/>
              <a:gd name="T104" fmla="*/ 2147483647 w 352"/>
              <a:gd name="T105" fmla="*/ 2147483647 h 577"/>
              <a:gd name="T106" fmla="*/ 2147483647 w 352"/>
              <a:gd name="T107" fmla="*/ 2147483647 h 577"/>
              <a:gd name="T108" fmla="*/ 2147483647 w 352"/>
              <a:gd name="T109" fmla="*/ 2147483647 h 577"/>
              <a:gd name="T110" fmla="*/ 2147483647 w 352"/>
              <a:gd name="T111" fmla="*/ 2147483647 h 577"/>
              <a:gd name="T112" fmla="*/ 2147483647 w 352"/>
              <a:gd name="T113" fmla="*/ 2147483647 h 577"/>
              <a:gd name="T114" fmla="*/ 2147483647 w 352"/>
              <a:gd name="T115" fmla="*/ 2147483647 h 577"/>
              <a:gd name="T116" fmla="*/ 2147483647 w 352"/>
              <a:gd name="T117" fmla="*/ 2147483647 h 577"/>
              <a:gd name="T118" fmla="*/ 2147483647 w 352"/>
              <a:gd name="T119" fmla="*/ 2147483647 h 5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2"/>
              <a:gd name="T181" fmla="*/ 0 h 577"/>
              <a:gd name="T182" fmla="*/ 352 w 352"/>
              <a:gd name="T183" fmla="*/ 577 h 5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2" h="577">
                <a:moveTo>
                  <a:pt x="93" y="528"/>
                </a:moveTo>
                <a:lnTo>
                  <a:pt x="126" y="513"/>
                </a:lnTo>
                <a:lnTo>
                  <a:pt x="135" y="486"/>
                </a:lnTo>
                <a:lnTo>
                  <a:pt x="135" y="459"/>
                </a:lnTo>
                <a:lnTo>
                  <a:pt x="135" y="432"/>
                </a:lnTo>
                <a:lnTo>
                  <a:pt x="126" y="405"/>
                </a:lnTo>
                <a:lnTo>
                  <a:pt x="108" y="378"/>
                </a:lnTo>
                <a:lnTo>
                  <a:pt x="126" y="351"/>
                </a:lnTo>
                <a:lnTo>
                  <a:pt x="153" y="342"/>
                </a:lnTo>
                <a:lnTo>
                  <a:pt x="180" y="342"/>
                </a:lnTo>
                <a:lnTo>
                  <a:pt x="207" y="342"/>
                </a:lnTo>
                <a:lnTo>
                  <a:pt x="234" y="351"/>
                </a:lnTo>
                <a:lnTo>
                  <a:pt x="261" y="369"/>
                </a:lnTo>
                <a:lnTo>
                  <a:pt x="279" y="396"/>
                </a:lnTo>
                <a:lnTo>
                  <a:pt x="306" y="405"/>
                </a:lnTo>
                <a:lnTo>
                  <a:pt x="306" y="378"/>
                </a:lnTo>
                <a:lnTo>
                  <a:pt x="306" y="351"/>
                </a:lnTo>
                <a:lnTo>
                  <a:pt x="306" y="324"/>
                </a:lnTo>
                <a:lnTo>
                  <a:pt x="315" y="297"/>
                </a:lnTo>
                <a:lnTo>
                  <a:pt x="333" y="270"/>
                </a:lnTo>
                <a:lnTo>
                  <a:pt x="333" y="243"/>
                </a:lnTo>
                <a:lnTo>
                  <a:pt x="333" y="216"/>
                </a:lnTo>
                <a:lnTo>
                  <a:pt x="333" y="189"/>
                </a:lnTo>
                <a:lnTo>
                  <a:pt x="342" y="162"/>
                </a:lnTo>
                <a:lnTo>
                  <a:pt x="342" y="135"/>
                </a:lnTo>
                <a:lnTo>
                  <a:pt x="351" y="108"/>
                </a:lnTo>
                <a:lnTo>
                  <a:pt x="351" y="81"/>
                </a:lnTo>
                <a:lnTo>
                  <a:pt x="333" y="54"/>
                </a:lnTo>
                <a:lnTo>
                  <a:pt x="306" y="45"/>
                </a:lnTo>
                <a:lnTo>
                  <a:pt x="279" y="36"/>
                </a:lnTo>
                <a:lnTo>
                  <a:pt x="252" y="36"/>
                </a:lnTo>
                <a:lnTo>
                  <a:pt x="225" y="36"/>
                </a:lnTo>
                <a:lnTo>
                  <a:pt x="237" y="0"/>
                </a:lnTo>
                <a:lnTo>
                  <a:pt x="216" y="27"/>
                </a:lnTo>
                <a:lnTo>
                  <a:pt x="189" y="36"/>
                </a:lnTo>
                <a:lnTo>
                  <a:pt x="162" y="54"/>
                </a:lnTo>
                <a:lnTo>
                  <a:pt x="144" y="81"/>
                </a:lnTo>
                <a:lnTo>
                  <a:pt x="117" y="90"/>
                </a:lnTo>
                <a:lnTo>
                  <a:pt x="90" y="99"/>
                </a:lnTo>
                <a:lnTo>
                  <a:pt x="63" y="99"/>
                </a:lnTo>
                <a:lnTo>
                  <a:pt x="36" y="99"/>
                </a:lnTo>
                <a:lnTo>
                  <a:pt x="36" y="126"/>
                </a:lnTo>
                <a:lnTo>
                  <a:pt x="18" y="153"/>
                </a:lnTo>
                <a:lnTo>
                  <a:pt x="18" y="180"/>
                </a:lnTo>
                <a:lnTo>
                  <a:pt x="18" y="207"/>
                </a:lnTo>
                <a:lnTo>
                  <a:pt x="18" y="234"/>
                </a:lnTo>
                <a:lnTo>
                  <a:pt x="9" y="261"/>
                </a:lnTo>
                <a:lnTo>
                  <a:pt x="0" y="288"/>
                </a:lnTo>
                <a:lnTo>
                  <a:pt x="9" y="315"/>
                </a:lnTo>
                <a:lnTo>
                  <a:pt x="18" y="342"/>
                </a:lnTo>
                <a:lnTo>
                  <a:pt x="18" y="369"/>
                </a:lnTo>
                <a:lnTo>
                  <a:pt x="18" y="396"/>
                </a:lnTo>
                <a:lnTo>
                  <a:pt x="18" y="423"/>
                </a:lnTo>
                <a:lnTo>
                  <a:pt x="18" y="450"/>
                </a:lnTo>
                <a:lnTo>
                  <a:pt x="18" y="477"/>
                </a:lnTo>
                <a:lnTo>
                  <a:pt x="18" y="504"/>
                </a:lnTo>
                <a:lnTo>
                  <a:pt x="18" y="531"/>
                </a:lnTo>
                <a:lnTo>
                  <a:pt x="18" y="558"/>
                </a:lnTo>
                <a:lnTo>
                  <a:pt x="45" y="567"/>
                </a:lnTo>
                <a:lnTo>
                  <a:pt x="93" y="576"/>
                </a:lnTo>
              </a:path>
            </a:pathLst>
          </a:custGeom>
          <a:noFill/>
          <a:ln w="9525" cap="rnd">
            <a:noFill/>
            <a:round/>
            <a:headEnd type="none" w="sm" len="sm"/>
            <a:tailEnd type="none" w="sm" len="sm"/>
          </a:ln>
        </p:spPr>
        <p:txBody>
          <a:bodyPr/>
          <a:lstStyle/>
          <a:p>
            <a:endParaRPr lang="en-US"/>
          </a:p>
        </p:txBody>
      </p:sp>
      <p:sp>
        <p:nvSpPr>
          <p:cNvPr id="8211" name="Freeform 24"/>
          <p:cNvSpPr>
            <a:spLocks/>
          </p:cNvSpPr>
          <p:nvPr/>
        </p:nvSpPr>
        <p:spPr bwMode="auto">
          <a:xfrm>
            <a:off x="6053138" y="4065588"/>
            <a:ext cx="1001712" cy="1106487"/>
          </a:xfrm>
          <a:custGeom>
            <a:avLst/>
            <a:gdLst>
              <a:gd name="T0" fmla="*/ 2147483647 w 631"/>
              <a:gd name="T1" fmla="*/ 2147483647 h 697"/>
              <a:gd name="T2" fmla="*/ 2147483647 w 631"/>
              <a:gd name="T3" fmla="*/ 2147483647 h 697"/>
              <a:gd name="T4" fmla="*/ 2147483647 w 631"/>
              <a:gd name="T5" fmla="*/ 2147483647 h 697"/>
              <a:gd name="T6" fmla="*/ 2147483647 w 631"/>
              <a:gd name="T7" fmla="*/ 2147483647 h 697"/>
              <a:gd name="T8" fmla="*/ 2147483647 w 631"/>
              <a:gd name="T9" fmla="*/ 2147483647 h 697"/>
              <a:gd name="T10" fmla="*/ 2147483647 w 631"/>
              <a:gd name="T11" fmla="*/ 2147483647 h 697"/>
              <a:gd name="T12" fmla="*/ 2147483647 w 631"/>
              <a:gd name="T13" fmla="*/ 2147483647 h 697"/>
              <a:gd name="T14" fmla="*/ 2147483647 w 631"/>
              <a:gd name="T15" fmla="*/ 2147483647 h 697"/>
              <a:gd name="T16" fmla="*/ 2147483647 w 631"/>
              <a:gd name="T17" fmla="*/ 2147483647 h 697"/>
              <a:gd name="T18" fmla="*/ 2147483647 w 631"/>
              <a:gd name="T19" fmla="*/ 2147483647 h 697"/>
              <a:gd name="T20" fmla="*/ 2147483647 w 631"/>
              <a:gd name="T21" fmla="*/ 2147483647 h 697"/>
              <a:gd name="T22" fmla="*/ 2147483647 w 631"/>
              <a:gd name="T23" fmla="*/ 2147483647 h 697"/>
              <a:gd name="T24" fmla="*/ 2147483647 w 631"/>
              <a:gd name="T25" fmla="*/ 2147483647 h 697"/>
              <a:gd name="T26" fmla="*/ 2147483647 w 631"/>
              <a:gd name="T27" fmla="*/ 2147483647 h 697"/>
              <a:gd name="T28" fmla="*/ 2147483647 w 631"/>
              <a:gd name="T29" fmla="*/ 2147483647 h 697"/>
              <a:gd name="T30" fmla="*/ 2147483647 w 631"/>
              <a:gd name="T31" fmla="*/ 2147483647 h 697"/>
              <a:gd name="T32" fmla="*/ 2147483647 w 631"/>
              <a:gd name="T33" fmla="*/ 2147483647 h 697"/>
              <a:gd name="T34" fmla="*/ 2147483647 w 631"/>
              <a:gd name="T35" fmla="*/ 2147483647 h 697"/>
              <a:gd name="T36" fmla="*/ 2147483647 w 631"/>
              <a:gd name="T37" fmla="*/ 2147483647 h 697"/>
              <a:gd name="T38" fmla="*/ 2147483647 w 631"/>
              <a:gd name="T39" fmla="*/ 2147483647 h 697"/>
              <a:gd name="T40" fmla="*/ 2147483647 w 631"/>
              <a:gd name="T41" fmla="*/ 2147483647 h 697"/>
              <a:gd name="T42" fmla="*/ 2147483647 w 631"/>
              <a:gd name="T43" fmla="*/ 2147483647 h 697"/>
              <a:gd name="T44" fmla="*/ 2147483647 w 631"/>
              <a:gd name="T45" fmla="*/ 2147483647 h 697"/>
              <a:gd name="T46" fmla="*/ 2147483647 w 631"/>
              <a:gd name="T47" fmla="*/ 2147483647 h 697"/>
              <a:gd name="T48" fmla="*/ 2147483647 w 631"/>
              <a:gd name="T49" fmla="*/ 2147483647 h 697"/>
              <a:gd name="T50" fmla="*/ 2147483647 w 631"/>
              <a:gd name="T51" fmla="*/ 2147483647 h 697"/>
              <a:gd name="T52" fmla="*/ 2147483647 w 631"/>
              <a:gd name="T53" fmla="*/ 2147483647 h 697"/>
              <a:gd name="T54" fmla="*/ 2147483647 w 631"/>
              <a:gd name="T55" fmla="*/ 2147483647 h 697"/>
              <a:gd name="T56" fmla="*/ 2147483647 w 631"/>
              <a:gd name="T57" fmla="*/ 2147483647 h 697"/>
              <a:gd name="T58" fmla="*/ 2147483647 w 631"/>
              <a:gd name="T59" fmla="*/ 2147483647 h 697"/>
              <a:gd name="T60" fmla="*/ 2147483647 w 631"/>
              <a:gd name="T61" fmla="*/ 2147483647 h 697"/>
              <a:gd name="T62" fmla="*/ 2147483647 w 631"/>
              <a:gd name="T63" fmla="*/ 2147483647 h 697"/>
              <a:gd name="T64" fmla="*/ 2147483647 w 631"/>
              <a:gd name="T65" fmla="*/ 2147483647 h 697"/>
              <a:gd name="T66" fmla="*/ 2147483647 w 631"/>
              <a:gd name="T67" fmla="*/ 2147483647 h 697"/>
              <a:gd name="T68" fmla="*/ 2147483647 w 631"/>
              <a:gd name="T69" fmla="*/ 2147483647 h 697"/>
              <a:gd name="T70" fmla="*/ 2147483647 w 631"/>
              <a:gd name="T71" fmla="*/ 2147483647 h 697"/>
              <a:gd name="T72" fmla="*/ 2147483647 w 631"/>
              <a:gd name="T73" fmla="*/ 2147483647 h 697"/>
              <a:gd name="T74" fmla="*/ 2147483647 w 631"/>
              <a:gd name="T75" fmla="*/ 2147483647 h 697"/>
              <a:gd name="T76" fmla="*/ 2147483647 w 631"/>
              <a:gd name="T77" fmla="*/ 2147483647 h 697"/>
              <a:gd name="T78" fmla="*/ 2147483647 w 631"/>
              <a:gd name="T79" fmla="*/ 2147483647 h 697"/>
              <a:gd name="T80" fmla="*/ 2147483647 w 631"/>
              <a:gd name="T81" fmla="*/ 2147483647 h 697"/>
              <a:gd name="T82" fmla="*/ 2147483647 w 631"/>
              <a:gd name="T83" fmla="*/ 2147483647 h 6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1"/>
              <a:gd name="T127" fmla="*/ 0 h 697"/>
              <a:gd name="T128" fmla="*/ 631 w 631"/>
              <a:gd name="T129" fmla="*/ 697 h 69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1" h="697">
                <a:moveTo>
                  <a:pt x="60" y="156"/>
                </a:moveTo>
                <a:lnTo>
                  <a:pt x="72" y="138"/>
                </a:lnTo>
                <a:lnTo>
                  <a:pt x="72" y="156"/>
                </a:lnTo>
                <a:lnTo>
                  <a:pt x="54" y="168"/>
                </a:lnTo>
                <a:lnTo>
                  <a:pt x="36" y="162"/>
                </a:lnTo>
                <a:lnTo>
                  <a:pt x="18" y="156"/>
                </a:lnTo>
                <a:lnTo>
                  <a:pt x="0" y="168"/>
                </a:lnTo>
                <a:lnTo>
                  <a:pt x="12" y="186"/>
                </a:lnTo>
                <a:lnTo>
                  <a:pt x="18" y="204"/>
                </a:lnTo>
                <a:lnTo>
                  <a:pt x="30" y="222"/>
                </a:lnTo>
                <a:lnTo>
                  <a:pt x="48" y="234"/>
                </a:lnTo>
                <a:lnTo>
                  <a:pt x="66" y="246"/>
                </a:lnTo>
                <a:lnTo>
                  <a:pt x="78" y="264"/>
                </a:lnTo>
                <a:lnTo>
                  <a:pt x="90" y="282"/>
                </a:lnTo>
                <a:lnTo>
                  <a:pt x="102" y="300"/>
                </a:lnTo>
                <a:lnTo>
                  <a:pt x="108" y="318"/>
                </a:lnTo>
                <a:lnTo>
                  <a:pt x="120" y="336"/>
                </a:lnTo>
                <a:lnTo>
                  <a:pt x="126" y="354"/>
                </a:lnTo>
                <a:lnTo>
                  <a:pt x="132" y="372"/>
                </a:lnTo>
                <a:lnTo>
                  <a:pt x="138" y="390"/>
                </a:lnTo>
                <a:lnTo>
                  <a:pt x="144" y="408"/>
                </a:lnTo>
                <a:lnTo>
                  <a:pt x="138" y="426"/>
                </a:lnTo>
                <a:lnTo>
                  <a:pt x="132" y="444"/>
                </a:lnTo>
                <a:lnTo>
                  <a:pt x="126" y="462"/>
                </a:lnTo>
                <a:lnTo>
                  <a:pt x="120" y="480"/>
                </a:lnTo>
                <a:lnTo>
                  <a:pt x="114" y="498"/>
                </a:lnTo>
                <a:lnTo>
                  <a:pt x="114" y="516"/>
                </a:lnTo>
                <a:lnTo>
                  <a:pt x="120" y="534"/>
                </a:lnTo>
                <a:lnTo>
                  <a:pt x="126" y="552"/>
                </a:lnTo>
                <a:lnTo>
                  <a:pt x="126" y="570"/>
                </a:lnTo>
                <a:lnTo>
                  <a:pt x="126" y="588"/>
                </a:lnTo>
                <a:lnTo>
                  <a:pt x="126" y="606"/>
                </a:lnTo>
                <a:lnTo>
                  <a:pt x="132" y="624"/>
                </a:lnTo>
                <a:lnTo>
                  <a:pt x="138" y="642"/>
                </a:lnTo>
                <a:lnTo>
                  <a:pt x="138" y="660"/>
                </a:lnTo>
                <a:lnTo>
                  <a:pt x="156" y="660"/>
                </a:lnTo>
                <a:lnTo>
                  <a:pt x="174" y="660"/>
                </a:lnTo>
                <a:lnTo>
                  <a:pt x="192" y="654"/>
                </a:lnTo>
                <a:lnTo>
                  <a:pt x="210" y="666"/>
                </a:lnTo>
                <a:lnTo>
                  <a:pt x="228" y="666"/>
                </a:lnTo>
                <a:lnTo>
                  <a:pt x="246" y="660"/>
                </a:lnTo>
                <a:lnTo>
                  <a:pt x="264" y="654"/>
                </a:lnTo>
                <a:lnTo>
                  <a:pt x="282" y="654"/>
                </a:lnTo>
                <a:lnTo>
                  <a:pt x="300" y="648"/>
                </a:lnTo>
                <a:lnTo>
                  <a:pt x="318" y="642"/>
                </a:lnTo>
                <a:lnTo>
                  <a:pt x="336" y="642"/>
                </a:lnTo>
                <a:lnTo>
                  <a:pt x="354" y="636"/>
                </a:lnTo>
                <a:lnTo>
                  <a:pt x="372" y="630"/>
                </a:lnTo>
                <a:lnTo>
                  <a:pt x="390" y="624"/>
                </a:lnTo>
                <a:lnTo>
                  <a:pt x="408" y="624"/>
                </a:lnTo>
                <a:lnTo>
                  <a:pt x="420" y="642"/>
                </a:lnTo>
                <a:lnTo>
                  <a:pt x="438" y="630"/>
                </a:lnTo>
                <a:lnTo>
                  <a:pt x="456" y="636"/>
                </a:lnTo>
                <a:lnTo>
                  <a:pt x="474" y="636"/>
                </a:lnTo>
                <a:lnTo>
                  <a:pt x="492" y="642"/>
                </a:lnTo>
                <a:lnTo>
                  <a:pt x="504" y="660"/>
                </a:lnTo>
                <a:lnTo>
                  <a:pt x="516" y="678"/>
                </a:lnTo>
                <a:lnTo>
                  <a:pt x="522" y="696"/>
                </a:lnTo>
                <a:lnTo>
                  <a:pt x="540" y="696"/>
                </a:lnTo>
                <a:lnTo>
                  <a:pt x="558" y="684"/>
                </a:lnTo>
                <a:lnTo>
                  <a:pt x="576" y="678"/>
                </a:lnTo>
                <a:lnTo>
                  <a:pt x="588" y="660"/>
                </a:lnTo>
                <a:lnTo>
                  <a:pt x="606" y="654"/>
                </a:lnTo>
                <a:lnTo>
                  <a:pt x="618" y="636"/>
                </a:lnTo>
                <a:lnTo>
                  <a:pt x="624" y="618"/>
                </a:lnTo>
                <a:lnTo>
                  <a:pt x="630" y="600"/>
                </a:lnTo>
                <a:lnTo>
                  <a:pt x="630" y="582"/>
                </a:lnTo>
                <a:lnTo>
                  <a:pt x="624" y="564"/>
                </a:lnTo>
                <a:lnTo>
                  <a:pt x="618" y="546"/>
                </a:lnTo>
                <a:lnTo>
                  <a:pt x="630" y="528"/>
                </a:lnTo>
                <a:lnTo>
                  <a:pt x="612" y="528"/>
                </a:lnTo>
                <a:lnTo>
                  <a:pt x="606" y="510"/>
                </a:lnTo>
                <a:lnTo>
                  <a:pt x="600" y="492"/>
                </a:lnTo>
                <a:lnTo>
                  <a:pt x="600" y="474"/>
                </a:lnTo>
                <a:lnTo>
                  <a:pt x="600" y="456"/>
                </a:lnTo>
                <a:lnTo>
                  <a:pt x="600" y="438"/>
                </a:lnTo>
                <a:lnTo>
                  <a:pt x="606" y="420"/>
                </a:lnTo>
                <a:lnTo>
                  <a:pt x="606" y="402"/>
                </a:lnTo>
                <a:lnTo>
                  <a:pt x="606" y="384"/>
                </a:lnTo>
                <a:lnTo>
                  <a:pt x="588" y="372"/>
                </a:lnTo>
                <a:lnTo>
                  <a:pt x="588" y="354"/>
                </a:lnTo>
                <a:lnTo>
                  <a:pt x="588" y="336"/>
                </a:lnTo>
                <a:lnTo>
                  <a:pt x="588" y="318"/>
                </a:lnTo>
                <a:lnTo>
                  <a:pt x="576" y="300"/>
                </a:lnTo>
                <a:lnTo>
                  <a:pt x="558" y="288"/>
                </a:lnTo>
                <a:lnTo>
                  <a:pt x="552" y="270"/>
                </a:lnTo>
                <a:lnTo>
                  <a:pt x="540" y="252"/>
                </a:lnTo>
                <a:lnTo>
                  <a:pt x="540" y="234"/>
                </a:lnTo>
                <a:lnTo>
                  <a:pt x="540" y="216"/>
                </a:lnTo>
                <a:lnTo>
                  <a:pt x="546" y="174"/>
                </a:lnTo>
                <a:lnTo>
                  <a:pt x="558" y="156"/>
                </a:lnTo>
                <a:lnTo>
                  <a:pt x="570" y="138"/>
                </a:lnTo>
                <a:lnTo>
                  <a:pt x="588" y="114"/>
                </a:lnTo>
                <a:lnTo>
                  <a:pt x="600" y="96"/>
                </a:lnTo>
                <a:lnTo>
                  <a:pt x="600" y="78"/>
                </a:lnTo>
                <a:lnTo>
                  <a:pt x="606" y="60"/>
                </a:lnTo>
                <a:lnTo>
                  <a:pt x="594" y="42"/>
                </a:lnTo>
                <a:lnTo>
                  <a:pt x="576" y="30"/>
                </a:lnTo>
                <a:lnTo>
                  <a:pt x="558" y="24"/>
                </a:lnTo>
                <a:lnTo>
                  <a:pt x="540" y="24"/>
                </a:lnTo>
                <a:lnTo>
                  <a:pt x="522" y="18"/>
                </a:lnTo>
                <a:lnTo>
                  <a:pt x="504" y="18"/>
                </a:lnTo>
                <a:lnTo>
                  <a:pt x="492" y="0"/>
                </a:lnTo>
                <a:lnTo>
                  <a:pt x="480" y="18"/>
                </a:lnTo>
                <a:lnTo>
                  <a:pt x="462" y="30"/>
                </a:lnTo>
                <a:lnTo>
                  <a:pt x="450" y="48"/>
                </a:lnTo>
                <a:lnTo>
                  <a:pt x="438" y="66"/>
                </a:lnTo>
                <a:lnTo>
                  <a:pt x="420" y="78"/>
                </a:lnTo>
                <a:lnTo>
                  <a:pt x="402" y="90"/>
                </a:lnTo>
                <a:lnTo>
                  <a:pt x="384" y="96"/>
                </a:lnTo>
                <a:lnTo>
                  <a:pt x="366" y="108"/>
                </a:lnTo>
                <a:lnTo>
                  <a:pt x="348" y="114"/>
                </a:lnTo>
                <a:lnTo>
                  <a:pt x="330" y="114"/>
                </a:lnTo>
                <a:lnTo>
                  <a:pt x="312" y="114"/>
                </a:lnTo>
                <a:lnTo>
                  <a:pt x="294" y="114"/>
                </a:lnTo>
                <a:lnTo>
                  <a:pt x="276" y="126"/>
                </a:lnTo>
                <a:lnTo>
                  <a:pt x="258" y="132"/>
                </a:lnTo>
                <a:lnTo>
                  <a:pt x="240" y="144"/>
                </a:lnTo>
                <a:lnTo>
                  <a:pt x="222" y="144"/>
                </a:lnTo>
                <a:lnTo>
                  <a:pt x="204" y="144"/>
                </a:lnTo>
                <a:lnTo>
                  <a:pt x="186" y="144"/>
                </a:lnTo>
                <a:lnTo>
                  <a:pt x="168" y="144"/>
                </a:lnTo>
                <a:lnTo>
                  <a:pt x="150" y="144"/>
                </a:lnTo>
                <a:lnTo>
                  <a:pt x="132" y="144"/>
                </a:lnTo>
                <a:lnTo>
                  <a:pt x="114" y="144"/>
                </a:lnTo>
                <a:lnTo>
                  <a:pt x="96" y="138"/>
                </a:lnTo>
                <a:lnTo>
                  <a:pt x="78" y="138"/>
                </a:lnTo>
                <a:lnTo>
                  <a:pt x="60" y="156"/>
                </a:lnTo>
              </a:path>
            </a:pathLst>
          </a:custGeom>
          <a:solidFill>
            <a:srgbClr val="FDE3BA"/>
          </a:solidFill>
          <a:ln w="12700" cap="rnd" cmpd="sng">
            <a:solidFill>
              <a:schemeClr val="tx1"/>
            </a:solidFill>
            <a:prstDash val="sysDot"/>
            <a:round/>
            <a:headEnd/>
            <a:tailEnd/>
          </a:ln>
        </p:spPr>
        <p:txBody>
          <a:bodyPr/>
          <a:lstStyle/>
          <a:p>
            <a:endParaRPr lang="en-US"/>
          </a:p>
        </p:txBody>
      </p:sp>
      <p:sp>
        <p:nvSpPr>
          <p:cNvPr id="8212" name="Freeform 25"/>
          <p:cNvSpPr>
            <a:spLocks/>
          </p:cNvSpPr>
          <p:nvPr/>
        </p:nvSpPr>
        <p:spPr bwMode="auto">
          <a:xfrm>
            <a:off x="6919913" y="4017963"/>
            <a:ext cx="630237" cy="915987"/>
          </a:xfrm>
          <a:custGeom>
            <a:avLst/>
            <a:gdLst>
              <a:gd name="T0" fmla="*/ 2147483647 w 397"/>
              <a:gd name="T1" fmla="*/ 2147483647 h 577"/>
              <a:gd name="T2" fmla="*/ 2147483647 w 397"/>
              <a:gd name="T3" fmla="*/ 2147483647 h 577"/>
              <a:gd name="T4" fmla="*/ 2147483647 w 397"/>
              <a:gd name="T5" fmla="*/ 2147483647 h 577"/>
              <a:gd name="T6" fmla="*/ 2147483647 w 397"/>
              <a:gd name="T7" fmla="*/ 2147483647 h 577"/>
              <a:gd name="T8" fmla="*/ 2147483647 w 397"/>
              <a:gd name="T9" fmla="*/ 2147483647 h 577"/>
              <a:gd name="T10" fmla="*/ 2147483647 w 397"/>
              <a:gd name="T11" fmla="*/ 2147483647 h 577"/>
              <a:gd name="T12" fmla="*/ 2147483647 w 397"/>
              <a:gd name="T13" fmla="*/ 2147483647 h 577"/>
              <a:gd name="T14" fmla="*/ 2147483647 w 397"/>
              <a:gd name="T15" fmla="*/ 2147483647 h 577"/>
              <a:gd name="T16" fmla="*/ 2147483647 w 397"/>
              <a:gd name="T17" fmla="*/ 2147483647 h 577"/>
              <a:gd name="T18" fmla="*/ 2147483647 w 397"/>
              <a:gd name="T19" fmla="*/ 2147483647 h 577"/>
              <a:gd name="T20" fmla="*/ 2147483647 w 397"/>
              <a:gd name="T21" fmla="*/ 2147483647 h 577"/>
              <a:gd name="T22" fmla="*/ 2147483647 w 397"/>
              <a:gd name="T23" fmla="*/ 2147483647 h 577"/>
              <a:gd name="T24" fmla="*/ 2147483647 w 397"/>
              <a:gd name="T25" fmla="*/ 2147483647 h 577"/>
              <a:gd name="T26" fmla="*/ 2147483647 w 397"/>
              <a:gd name="T27" fmla="*/ 2147483647 h 577"/>
              <a:gd name="T28" fmla="*/ 2147483647 w 397"/>
              <a:gd name="T29" fmla="*/ 2147483647 h 577"/>
              <a:gd name="T30" fmla="*/ 2147483647 w 397"/>
              <a:gd name="T31" fmla="*/ 2147483647 h 577"/>
              <a:gd name="T32" fmla="*/ 2147483647 w 397"/>
              <a:gd name="T33" fmla="*/ 2147483647 h 577"/>
              <a:gd name="T34" fmla="*/ 2147483647 w 397"/>
              <a:gd name="T35" fmla="*/ 2147483647 h 577"/>
              <a:gd name="T36" fmla="*/ 2147483647 w 397"/>
              <a:gd name="T37" fmla="*/ 2147483647 h 577"/>
              <a:gd name="T38" fmla="*/ 2147483647 w 397"/>
              <a:gd name="T39" fmla="*/ 2147483647 h 577"/>
              <a:gd name="T40" fmla="*/ 2147483647 w 397"/>
              <a:gd name="T41" fmla="*/ 2147483647 h 577"/>
              <a:gd name="T42" fmla="*/ 2147483647 w 397"/>
              <a:gd name="T43" fmla="*/ 2147483647 h 577"/>
              <a:gd name="T44" fmla="*/ 2147483647 w 397"/>
              <a:gd name="T45" fmla="*/ 2147483647 h 577"/>
              <a:gd name="T46" fmla="*/ 2147483647 w 397"/>
              <a:gd name="T47" fmla="*/ 2147483647 h 577"/>
              <a:gd name="T48" fmla="*/ 0 w 397"/>
              <a:gd name="T49" fmla="*/ 2147483647 h 577"/>
              <a:gd name="T50" fmla="*/ 2147483647 w 397"/>
              <a:gd name="T51" fmla="*/ 2147483647 h 577"/>
              <a:gd name="T52" fmla="*/ 2147483647 w 397"/>
              <a:gd name="T53" fmla="*/ 2147483647 h 577"/>
              <a:gd name="T54" fmla="*/ 2147483647 w 397"/>
              <a:gd name="T55" fmla="*/ 2147483647 h 577"/>
              <a:gd name="T56" fmla="*/ 2147483647 w 397"/>
              <a:gd name="T57" fmla="*/ 2147483647 h 577"/>
              <a:gd name="T58" fmla="*/ 2147483647 w 397"/>
              <a:gd name="T59" fmla="*/ 2147483647 h 577"/>
              <a:gd name="T60" fmla="*/ 2147483647 w 397"/>
              <a:gd name="T61" fmla="*/ 2147483647 h 577"/>
              <a:gd name="T62" fmla="*/ 2147483647 w 397"/>
              <a:gd name="T63" fmla="*/ 2147483647 h 577"/>
              <a:gd name="T64" fmla="*/ 2147483647 w 397"/>
              <a:gd name="T65" fmla="*/ 2147483647 h 577"/>
              <a:gd name="T66" fmla="*/ 2147483647 w 397"/>
              <a:gd name="T67" fmla="*/ 2147483647 h 577"/>
              <a:gd name="T68" fmla="*/ 2147483647 w 397"/>
              <a:gd name="T69" fmla="*/ 2147483647 h 577"/>
              <a:gd name="T70" fmla="*/ 2147483647 w 397"/>
              <a:gd name="T71" fmla="*/ 2147483647 h 577"/>
              <a:gd name="T72" fmla="*/ 2147483647 w 397"/>
              <a:gd name="T73" fmla="*/ 2147483647 h 577"/>
              <a:gd name="T74" fmla="*/ 2147483647 w 397"/>
              <a:gd name="T75" fmla="*/ 2147483647 h 577"/>
              <a:gd name="T76" fmla="*/ 2147483647 w 397"/>
              <a:gd name="T77" fmla="*/ 2147483647 h 577"/>
              <a:gd name="T78" fmla="*/ 2147483647 w 397"/>
              <a:gd name="T79" fmla="*/ 2147483647 h 577"/>
              <a:gd name="T80" fmla="*/ 2147483647 w 397"/>
              <a:gd name="T81" fmla="*/ 2147483647 h 577"/>
              <a:gd name="T82" fmla="*/ 2147483647 w 397"/>
              <a:gd name="T83" fmla="*/ 2147483647 h 5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7"/>
              <a:gd name="T127" fmla="*/ 0 h 577"/>
              <a:gd name="T128" fmla="*/ 397 w 397"/>
              <a:gd name="T129" fmla="*/ 577 h 5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7" h="577">
                <a:moveTo>
                  <a:pt x="330" y="522"/>
                </a:moveTo>
                <a:lnTo>
                  <a:pt x="342" y="504"/>
                </a:lnTo>
                <a:lnTo>
                  <a:pt x="348" y="486"/>
                </a:lnTo>
                <a:lnTo>
                  <a:pt x="348" y="468"/>
                </a:lnTo>
                <a:lnTo>
                  <a:pt x="360" y="450"/>
                </a:lnTo>
                <a:lnTo>
                  <a:pt x="366" y="432"/>
                </a:lnTo>
                <a:lnTo>
                  <a:pt x="384" y="414"/>
                </a:lnTo>
                <a:lnTo>
                  <a:pt x="384" y="396"/>
                </a:lnTo>
                <a:lnTo>
                  <a:pt x="390" y="378"/>
                </a:lnTo>
                <a:lnTo>
                  <a:pt x="396" y="360"/>
                </a:lnTo>
                <a:lnTo>
                  <a:pt x="396" y="342"/>
                </a:lnTo>
                <a:lnTo>
                  <a:pt x="396" y="324"/>
                </a:lnTo>
                <a:lnTo>
                  <a:pt x="396" y="306"/>
                </a:lnTo>
                <a:lnTo>
                  <a:pt x="396" y="288"/>
                </a:lnTo>
                <a:lnTo>
                  <a:pt x="378" y="276"/>
                </a:lnTo>
                <a:lnTo>
                  <a:pt x="360" y="264"/>
                </a:lnTo>
                <a:lnTo>
                  <a:pt x="354" y="246"/>
                </a:lnTo>
                <a:lnTo>
                  <a:pt x="342" y="228"/>
                </a:lnTo>
                <a:lnTo>
                  <a:pt x="330" y="210"/>
                </a:lnTo>
                <a:lnTo>
                  <a:pt x="312" y="198"/>
                </a:lnTo>
                <a:lnTo>
                  <a:pt x="300" y="180"/>
                </a:lnTo>
                <a:lnTo>
                  <a:pt x="282" y="174"/>
                </a:lnTo>
                <a:lnTo>
                  <a:pt x="276" y="156"/>
                </a:lnTo>
                <a:lnTo>
                  <a:pt x="258" y="144"/>
                </a:lnTo>
                <a:lnTo>
                  <a:pt x="240" y="132"/>
                </a:lnTo>
                <a:lnTo>
                  <a:pt x="222" y="120"/>
                </a:lnTo>
                <a:lnTo>
                  <a:pt x="204" y="108"/>
                </a:lnTo>
                <a:lnTo>
                  <a:pt x="192" y="90"/>
                </a:lnTo>
                <a:lnTo>
                  <a:pt x="174" y="78"/>
                </a:lnTo>
                <a:lnTo>
                  <a:pt x="162" y="60"/>
                </a:lnTo>
                <a:lnTo>
                  <a:pt x="144" y="48"/>
                </a:lnTo>
                <a:lnTo>
                  <a:pt x="126" y="36"/>
                </a:lnTo>
                <a:lnTo>
                  <a:pt x="108" y="24"/>
                </a:lnTo>
                <a:lnTo>
                  <a:pt x="96" y="6"/>
                </a:lnTo>
                <a:lnTo>
                  <a:pt x="78" y="0"/>
                </a:lnTo>
                <a:lnTo>
                  <a:pt x="60" y="12"/>
                </a:lnTo>
                <a:lnTo>
                  <a:pt x="42" y="24"/>
                </a:lnTo>
                <a:lnTo>
                  <a:pt x="30" y="42"/>
                </a:lnTo>
                <a:lnTo>
                  <a:pt x="24" y="60"/>
                </a:lnTo>
                <a:lnTo>
                  <a:pt x="42" y="72"/>
                </a:lnTo>
                <a:lnTo>
                  <a:pt x="54" y="90"/>
                </a:lnTo>
                <a:lnTo>
                  <a:pt x="54" y="108"/>
                </a:lnTo>
                <a:lnTo>
                  <a:pt x="54" y="126"/>
                </a:lnTo>
                <a:lnTo>
                  <a:pt x="54" y="144"/>
                </a:lnTo>
                <a:lnTo>
                  <a:pt x="36" y="156"/>
                </a:lnTo>
                <a:lnTo>
                  <a:pt x="30" y="174"/>
                </a:lnTo>
                <a:lnTo>
                  <a:pt x="18" y="192"/>
                </a:lnTo>
                <a:lnTo>
                  <a:pt x="18" y="210"/>
                </a:lnTo>
                <a:lnTo>
                  <a:pt x="12" y="228"/>
                </a:lnTo>
                <a:lnTo>
                  <a:pt x="0" y="246"/>
                </a:lnTo>
                <a:lnTo>
                  <a:pt x="0" y="264"/>
                </a:lnTo>
                <a:lnTo>
                  <a:pt x="12" y="282"/>
                </a:lnTo>
                <a:lnTo>
                  <a:pt x="18" y="300"/>
                </a:lnTo>
                <a:lnTo>
                  <a:pt x="24" y="318"/>
                </a:lnTo>
                <a:lnTo>
                  <a:pt x="36" y="336"/>
                </a:lnTo>
                <a:lnTo>
                  <a:pt x="42" y="354"/>
                </a:lnTo>
                <a:lnTo>
                  <a:pt x="48" y="372"/>
                </a:lnTo>
                <a:lnTo>
                  <a:pt x="48" y="390"/>
                </a:lnTo>
                <a:lnTo>
                  <a:pt x="54" y="408"/>
                </a:lnTo>
                <a:lnTo>
                  <a:pt x="72" y="414"/>
                </a:lnTo>
                <a:lnTo>
                  <a:pt x="90" y="414"/>
                </a:lnTo>
                <a:lnTo>
                  <a:pt x="108" y="408"/>
                </a:lnTo>
                <a:lnTo>
                  <a:pt x="120" y="426"/>
                </a:lnTo>
                <a:lnTo>
                  <a:pt x="132" y="444"/>
                </a:lnTo>
                <a:lnTo>
                  <a:pt x="150" y="462"/>
                </a:lnTo>
                <a:lnTo>
                  <a:pt x="168" y="462"/>
                </a:lnTo>
                <a:lnTo>
                  <a:pt x="186" y="462"/>
                </a:lnTo>
                <a:lnTo>
                  <a:pt x="204" y="462"/>
                </a:lnTo>
                <a:lnTo>
                  <a:pt x="222" y="468"/>
                </a:lnTo>
                <a:lnTo>
                  <a:pt x="240" y="474"/>
                </a:lnTo>
                <a:lnTo>
                  <a:pt x="240" y="492"/>
                </a:lnTo>
                <a:lnTo>
                  <a:pt x="234" y="510"/>
                </a:lnTo>
                <a:lnTo>
                  <a:pt x="216" y="522"/>
                </a:lnTo>
                <a:lnTo>
                  <a:pt x="216" y="540"/>
                </a:lnTo>
                <a:lnTo>
                  <a:pt x="210" y="558"/>
                </a:lnTo>
                <a:lnTo>
                  <a:pt x="228" y="564"/>
                </a:lnTo>
                <a:lnTo>
                  <a:pt x="246" y="564"/>
                </a:lnTo>
                <a:lnTo>
                  <a:pt x="264" y="558"/>
                </a:lnTo>
                <a:lnTo>
                  <a:pt x="276" y="576"/>
                </a:lnTo>
                <a:lnTo>
                  <a:pt x="294" y="576"/>
                </a:lnTo>
                <a:lnTo>
                  <a:pt x="300" y="558"/>
                </a:lnTo>
                <a:lnTo>
                  <a:pt x="306" y="540"/>
                </a:lnTo>
                <a:lnTo>
                  <a:pt x="324" y="528"/>
                </a:lnTo>
                <a:lnTo>
                  <a:pt x="342" y="516"/>
                </a:lnTo>
              </a:path>
            </a:pathLst>
          </a:custGeom>
          <a:solidFill>
            <a:srgbClr val="FDE3BA"/>
          </a:solidFill>
          <a:ln w="12700" cap="rnd" cmpd="sng">
            <a:solidFill>
              <a:schemeClr val="tx1"/>
            </a:solidFill>
            <a:prstDash val="sysDot"/>
            <a:round/>
            <a:headEnd type="none" w="sm" len="sm"/>
            <a:tailEnd type="none" w="sm" len="sm"/>
          </a:ln>
        </p:spPr>
        <p:txBody>
          <a:bodyPr/>
          <a:lstStyle/>
          <a:p>
            <a:endParaRPr lang="en-US"/>
          </a:p>
        </p:txBody>
      </p:sp>
      <p:sp>
        <p:nvSpPr>
          <p:cNvPr id="8213" name="Freeform 26"/>
          <p:cNvSpPr>
            <a:spLocks/>
          </p:cNvSpPr>
          <p:nvPr/>
        </p:nvSpPr>
        <p:spPr bwMode="auto">
          <a:xfrm>
            <a:off x="7005638" y="4665663"/>
            <a:ext cx="896937" cy="1258887"/>
          </a:xfrm>
          <a:custGeom>
            <a:avLst/>
            <a:gdLst>
              <a:gd name="T0" fmla="*/ 2147483647 w 565"/>
              <a:gd name="T1" fmla="*/ 2147483647 h 793"/>
              <a:gd name="T2" fmla="*/ 2147483647 w 565"/>
              <a:gd name="T3" fmla="*/ 2147483647 h 793"/>
              <a:gd name="T4" fmla="*/ 2147483647 w 565"/>
              <a:gd name="T5" fmla="*/ 2147483647 h 793"/>
              <a:gd name="T6" fmla="*/ 2147483647 w 565"/>
              <a:gd name="T7" fmla="*/ 2147483647 h 793"/>
              <a:gd name="T8" fmla="*/ 2147483647 w 565"/>
              <a:gd name="T9" fmla="*/ 2147483647 h 793"/>
              <a:gd name="T10" fmla="*/ 2147483647 w 565"/>
              <a:gd name="T11" fmla="*/ 2147483647 h 793"/>
              <a:gd name="T12" fmla="*/ 2147483647 w 565"/>
              <a:gd name="T13" fmla="*/ 2147483647 h 793"/>
              <a:gd name="T14" fmla="*/ 2147483647 w 565"/>
              <a:gd name="T15" fmla="*/ 0 h 793"/>
              <a:gd name="T16" fmla="*/ 2147483647 w 565"/>
              <a:gd name="T17" fmla="*/ 0 h 793"/>
              <a:gd name="T18" fmla="*/ 2147483647 w 565"/>
              <a:gd name="T19" fmla="*/ 2147483647 h 793"/>
              <a:gd name="T20" fmla="*/ 2147483647 w 565"/>
              <a:gd name="T21" fmla="*/ 2147483647 h 793"/>
              <a:gd name="T22" fmla="*/ 2147483647 w 565"/>
              <a:gd name="T23" fmla="*/ 2147483647 h 793"/>
              <a:gd name="T24" fmla="*/ 2147483647 w 565"/>
              <a:gd name="T25" fmla="*/ 2147483647 h 793"/>
              <a:gd name="T26" fmla="*/ 2147483647 w 565"/>
              <a:gd name="T27" fmla="*/ 2147483647 h 793"/>
              <a:gd name="T28" fmla="*/ 2147483647 w 565"/>
              <a:gd name="T29" fmla="*/ 2147483647 h 793"/>
              <a:gd name="T30" fmla="*/ 2147483647 w 565"/>
              <a:gd name="T31" fmla="*/ 2147483647 h 793"/>
              <a:gd name="T32" fmla="*/ 2147483647 w 565"/>
              <a:gd name="T33" fmla="*/ 2147483647 h 793"/>
              <a:gd name="T34" fmla="*/ 2147483647 w 565"/>
              <a:gd name="T35" fmla="*/ 2147483647 h 793"/>
              <a:gd name="T36" fmla="*/ 2147483647 w 565"/>
              <a:gd name="T37" fmla="*/ 2147483647 h 793"/>
              <a:gd name="T38" fmla="*/ 2147483647 w 565"/>
              <a:gd name="T39" fmla="*/ 2147483647 h 793"/>
              <a:gd name="T40" fmla="*/ 2147483647 w 565"/>
              <a:gd name="T41" fmla="*/ 2147483647 h 793"/>
              <a:gd name="T42" fmla="*/ 2147483647 w 565"/>
              <a:gd name="T43" fmla="*/ 2147483647 h 793"/>
              <a:gd name="T44" fmla="*/ 2147483647 w 565"/>
              <a:gd name="T45" fmla="*/ 2147483647 h 793"/>
              <a:gd name="T46" fmla="*/ 2147483647 w 565"/>
              <a:gd name="T47" fmla="*/ 2147483647 h 793"/>
              <a:gd name="T48" fmla="*/ 2147483647 w 565"/>
              <a:gd name="T49" fmla="*/ 2147483647 h 793"/>
              <a:gd name="T50" fmla="*/ 2147483647 w 565"/>
              <a:gd name="T51" fmla="*/ 2147483647 h 793"/>
              <a:gd name="T52" fmla="*/ 2147483647 w 565"/>
              <a:gd name="T53" fmla="*/ 2147483647 h 793"/>
              <a:gd name="T54" fmla="*/ 2147483647 w 565"/>
              <a:gd name="T55" fmla="*/ 2147483647 h 793"/>
              <a:gd name="T56" fmla="*/ 2147483647 w 565"/>
              <a:gd name="T57" fmla="*/ 2147483647 h 793"/>
              <a:gd name="T58" fmla="*/ 2147483647 w 565"/>
              <a:gd name="T59" fmla="*/ 2147483647 h 793"/>
              <a:gd name="T60" fmla="*/ 2147483647 w 565"/>
              <a:gd name="T61" fmla="*/ 2147483647 h 793"/>
              <a:gd name="T62" fmla="*/ 2147483647 w 565"/>
              <a:gd name="T63" fmla="*/ 2147483647 h 793"/>
              <a:gd name="T64" fmla="*/ 2147483647 w 565"/>
              <a:gd name="T65" fmla="*/ 2147483647 h 793"/>
              <a:gd name="T66" fmla="*/ 2147483647 w 565"/>
              <a:gd name="T67" fmla="*/ 2147483647 h 793"/>
              <a:gd name="T68" fmla="*/ 2147483647 w 565"/>
              <a:gd name="T69" fmla="*/ 2147483647 h 793"/>
              <a:gd name="T70" fmla="*/ 2147483647 w 565"/>
              <a:gd name="T71" fmla="*/ 2147483647 h 793"/>
              <a:gd name="T72" fmla="*/ 2147483647 w 565"/>
              <a:gd name="T73" fmla="*/ 2147483647 h 793"/>
              <a:gd name="T74" fmla="*/ 2147483647 w 565"/>
              <a:gd name="T75" fmla="*/ 2147483647 h 793"/>
              <a:gd name="T76" fmla="*/ 2147483647 w 565"/>
              <a:gd name="T77" fmla="*/ 2147483647 h 793"/>
              <a:gd name="T78" fmla="*/ 2147483647 w 565"/>
              <a:gd name="T79" fmla="*/ 2147483647 h 793"/>
              <a:gd name="T80" fmla="*/ 2147483647 w 565"/>
              <a:gd name="T81" fmla="*/ 2147483647 h 793"/>
              <a:gd name="T82" fmla="*/ 2147483647 w 565"/>
              <a:gd name="T83" fmla="*/ 2147483647 h 793"/>
              <a:gd name="T84" fmla="*/ 2147483647 w 565"/>
              <a:gd name="T85" fmla="*/ 2147483647 h 793"/>
              <a:gd name="T86" fmla="*/ 2147483647 w 565"/>
              <a:gd name="T87" fmla="*/ 2147483647 h 793"/>
              <a:gd name="T88" fmla="*/ 2147483647 w 565"/>
              <a:gd name="T89" fmla="*/ 2147483647 h 793"/>
              <a:gd name="T90" fmla="*/ 2147483647 w 565"/>
              <a:gd name="T91" fmla="*/ 2147483647 h 793"/>
              <a:gd name="T92" fmla="*/ 2147483647 w 565"/>
              <a:gd name="T93" fmla="*/ 2147483647 h 793"/>
              <a:gd name="T94" fmla="*/ 2147483647 w 565"/>
              <a:gd name="T95" fmla="*/ 2147483647 h 793"/>
              <a:gd name="T96" fmla="*/ 2147483647 w 565"/>
              <a:gd name="T97" fmla="*/ 2147483647 h 793"/>
              <a:gd name="T98" fmla="*/ 2147483647 w 565"/>
              <a:gd name="T99" fmla="*/ 2147483647 h 793"/>
              <a:gd name="T100" fmla="*/ 2147483647 w 565"/>
              <a:gd name="T101" fmla="*/ 2147483647 h 793"/>
              <a:gd name="T102" fmla="*/ 2147483647 w 565"/>
              <a:gd name="T103" fmla="*/ 2147483647 h 793"/>
              <a:gd name="T104" fmla="*/ 2147483647 w 565"/>
              <a:gd name="T105" fmla="*/ 2147483647 h 793"/>
              <a:gd name="T106" fmla="*/ 2147483647 w 565"/>
              <a:gd name="T107" fmla="*/ 2147483647 h 793"/>
              <a:gd name="T108" fmla="*/ 2147483647 w 565"/>
              <a:gd name="T109" fmla="*/ 2147483647 h 793"/>
              <a:gd name="T110" fmla="*/ 2147483647 w 565"/>
              <a:gd name="T111" fmla="*/ 2147483647 h 793"/>
              <a:gd name="T112" fmla="*/ 2147483647 w 565"/>
              <a:gd name="T113" fmla="*/ 2147483647 h 793"/>
              <a:gd name="T114" fmla="*/ 2147483647 w 565"/>
              <a:gd name="T115" fmla="*/ 2147483647 h 793"/>
              <a:gd name="T116" fmla="*/ 2147483647 w 565"/>
              <a:gd name="T117" fmla="*/ 2147483647 h 7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793"/>
              <a:gd name="T179" fmla="*/ 565 w 565"/>
              <a:gd name="T180" fmla="*/ 793 h 7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793">
                <a:moveTo>
                  <a:pt x="36" y="258"/>
                </a:moveTo>
                <a:lnTo>
                  <a:pt x="36" y="234"/>
                </a:lnTo>
                <a:lnTo>
                  <a:pt x="24" y="216"/>
                </a:lnTo>
                <a:lnTo>
                  <a:pt x="18" y="198"/>
                </a:lnTo>
                <a:lnTo>
                  <a:pt x="18" y="180"/>
                </a:lnTo>
                <a:lnTo>
                  <a:pt x="24" y="162"/>
                </a:lnTo>
                <a:lnTo>
                  <a:pt x="12" y="144"/>
                </a:lnTo>
                <a:lnTo>
                  <a:pt x="12" y="126"/>
                </a:lnTo>
                <a:lnTo>
                  <a:pt x="12" y="108"/>
                </a:lnTo>
                <a:lnTo>
                  <a:pt x="12" y="90"/>
                </a:lnTo>
                <a:lnTo>
                  <a:pt x="12" y="72"/>
                </a:lnTo>
                <a:lnTo>
                  <a:pt x="12" y="54"/>
                </a:lnTo>
                <a:lnTo>
                  <a:pt x="12" y="36"/>
                </a:lnTo>
                <a:lnTo>
                  <a:pt x="12" y="18"/>
                </a:lnTo>
                <a:lnTo>
                  <a:pt x="0" y="0"/>
                </a:lnTo>
                <a:lnTo>
                  <a:pt x="18" y="0"/>
                </a:lnTo>
                <a:lnTo>
                  <a:pt x="36" y="0"/>
                </a:lnTo>
                <a:lnTo>
                  <a:pt x="54" y="0"/>
                </a:lnTo>
                <a:lnTo>
                  <a:pt x="66" y="18"/>
                </a:lnTo>
                <a:lnTo>
                  <a:pt x="84" y="30"/>
                </a:lnTo>
                <a:lnTo>
                  <a:pt x="96" y="48"/>
                </a:lnTo>
                <a:lnTo>
                  <a:pt x="114" y="54"/>
                </a:lnTo>
                <a:lnTo>
                  <a:pt x="132" y="60"/>
                </a:lnTo>
                <a:lnTo>
                  <a:pt x="150" y="66"/>
                </a:lnTo>
                <a:lnTo>
                  <a:pt x="168" y="60"/>
                </a:lnTo>
                <a:lnTo>
                  <a:pt x="186" y="72"/>
                </a:lnTo>
                <a:lnTo>
                  <a:pt x="186" y="90"/>
                </a:lnTo>
                <a:lnTo>
                  <a:pt x="174" y="108"/>
                </a:lnTo>
                <a:lnTo>
                  <a:pt x="162" y="126"/>
                </a:lnTo>
                <a:lnTo>
                  <a:pt x="162" y="144"/>
                </a:lnTo>
                <a:lnTo>
                  <a:pt x="174" y="162"/>
                </a:lnTo>
                <a:lnTo>
                  <a:pt x="192" y="156"/>
                </a:lnTo>
                <a:lnTo>
                  <a:pt x="210" y="156"/>
                </a:lnTo>
                <a:lnTo>
                  <a:pt x="228" y="162"/>
                </a:lnTo>
                <a:lnTo>
                  <a:pt x="246" y="174"/>
                </a:lnTo>
                <a:lnTo>
                  <a:pt x="252" y="156"/>
                </a:lnTo>
                <a:lnTo>
                  <a:pt x="258" y="138"/>
                </a:lnTo>
                <a:lnTo>
                  <a:pt x="246" y="120"/>
                </a:lnTo>
                <a:lnTo>
                  <a:pt x="264" y="120"/>
                </a:lnTo>
                <a:lnTo>
                  <a:pt x="282" y="120"/>
                </a:lnTo>
                <a:lnTo>
                  <a:pt x="300" y="120"/>
                </a:lnTo>
                <a:lnTo>
                  <a:pt x="318" y="126"/>
                </a:lnTo>
                <a:lnTo>
                  <a:pt x="318" y="144"/>
                </a:lnTo>
                <a:lnTo>
                  <a:pt x="324" y="162"/>
                </a:lnTo>
                <a:lnTo>
                  <a:pt x="324" y="180"/>
                </a:lnTo>
                <a:lnTo>
                  <a:pt x="330" y="198"/>
                </a:lnTo>
                <a:lnTo>
                  <a:pt x="342" y="216"/>
                </a:lnTo>
                <a:lnTo>
                  <a:pt x="360" y="228"/>
                </a:lnTo>
                <a:lnTo>
                  <a:pt x="366" y="246"/>
                </a:lnTo>
                <a:lnTo>
                  <a:pt x="378" y="264"/>
                </a:lnTo>
                <a:lnTo>
                  <a:pt x="396" y="276"/>
                </a:lnTo>
                <a:lnTo>
                  <a:pt x="408" y="294"/>
                </a:lnTo>
                <a:lnTo>
                  <a:pt x="426" y="312"/>
                </a:lnTo>
                <a:lnTo>
                  <a:pt x="432" y="330"/>
                </a:lnTo>
                <a:lnTo>
                  <a:pt x="432" y="348"/>
                </a:lnTo>
                <a:lnTo>
                  <a:pt x="414" y="348"/>
                </a:lnTo>
                <a:lnTo>
                  <a:pt x="408" y="366"/>
                </a:lnTo>
                <a:lnTo>
                  <a:pt x="426" y="384"/>
                </a:lnTo>
                <a:lnTo>
                  <a:pt x="438" y="402"/>
                </a:lnTo>
                <a:lnTo>
                  <a:pt x="444" y="420"/>
                </a:lnTo>
                <a:lnTo>
                  <a:pt x="468" y="444"/>
                </a:lnTo>
                <a:lnTo>
                  <a:pt x="486" y="456"/>
                </a:lnTo>
                <a:lnTo>
                  <a:pt x="498" y="474"/>
                </a:lnTo>
                <a:lnTo>
                  <a:pt x="510" y="492"/>
                </a:lnTo>
                <a:lnTo>
                  <a:pt x="522" y="510"/>
                </a:lnTo>
                <a:lnTo>
                  <a:pt x="540" y="534"/>
                </a:lnTo>
                <a:lnTo>
                  <a:pt x="546" y="558"/>
                </a:lnTo>
                <a:lnTo>
                  <a:pt x="558" y="576"/>
                </a:lnTo>
                <a:lnTo>
                  <a:pt x="564" y="594"/>
                </a:lnTo>
                <a:lnTo>
                  <a:pt x="564" y="612"/>
                </a:lnTo>
                <a:lnTo>
                  <a:pt x="564" y="630"/>
                </a:lnTo>
                <a:lnTo>
                  <a:pt x="564" y="648"/>
                </a:lnTo>
                <a:lnTo>
                  <a:pt x="558" y="666"/>
                </a:lnTo>
                <a:lnTo>
                  <a:pt x="558" y="684"/>
                </a:lnTo>
                <a:lnTo>
                  <a:pt x="552" y="702"/>
                </a:lnTo>
                <a:lnTo>
                  <a:pt x="552" y="720"/>
                </a:lnTo>
                <a:lnTo>
                  <a:pt x="540" y="738"/>
                </a:lnTo>
                <a:lnTo>
                  <a:pt x="522" y="756"/>
                </a:lnTo>
                <a:lnTo>
                  <a:pt x="504" y="762"/>
                </a:lnTo>
                <a:lnTo>
                  <a:pt x="492" y="780"/>
                </a:lnTo>
                <a:lnTo>
                  <a:pt x="474" y="792"/>
                </a:lnTo>
                <a:lnTo>
                  <a:pt x="462" y="774"/>
                </a:lnTo>
                <a:lnTo>
                  <a:pt x="444" y="762"/>
                </a:lnTo>
                <a:lnTo>
                  <a:pt x="426" y="744"/>
                </a:lnTo>
                <a:lnTo>
                  <a:pt x="408" y="732"/>
                </a:lnTo>
                <a:lnTo>
                  <a:pt x="390" y="720"/>
                </a:lnTo>
                <a:lnTo>
                  <a:pt x="378" y="702"/>
                </a:lnTo>
                <a:lnTo>
                  <a:pt x="366" y="684"/>
                </a:lnTo>
                <a:lnTo>
                  <a:pt x="360" y="666"/>
                </a:lnTo>
                <a:lnTo>
                  <a:pt x="348" y="648"/>
                </a:lnTo>
                <a:lnTo>
                  <a:pt x="330" y="636"/>
                </a:lnTo>
                <a:lnTo>
                  <a:pt x="324" y="618"/>
                </a:lnTo>
                <a:lnTo>
                  <a:pt x="312" y="600"/>
                </a:lnTo>
                <a:lnTo>
                  <a:pt x="306" y="564"/>
                </a:lnTo>
                <a:lnTo>
                  <a:pt x="288" y="570"/>
                </a:lnTo>
                <a:lnTo>
                  <a:pt x="270" y="564"/>
                </a:lnTo>
                <a:lnTo>
                  <a:pt x="252" y="546"/>
                </a:lnTo>
                <a:lnTo>
                  <a:pt x="246" y="528"/>
                </a:lnTo>
                <a:lnTo>
                  <a:pt x="240" y="510"/>
                </a:lnTo>
                <a:lnTo>
                  <a:pt x="228" y="492"/>
                </a:lnTo>
                <a:lnTo>
                  <a:pt x="228" y="474"/>
                </a:lnTo>
                <a:lnTo>
                  <a:pt x="228" y="456"/>
                </a:lnTo>
                <a:lnTo>
                  <a:pt x="216" y="438"/>
                </a:lnTo>
                <a:lnTo>
                  <a:pt x="210" y="420"/>
                </a:lnTo>
                <a:lnTo>
                  <a:pt x="210" y="402"/>
                </a:lnTo>
                <a:lnTo>
                  <a:pt x="204" y="384"/>
                </a:lnTo>
                <a:lnTo>
                  <a:pt x="198" y="366"/>
                </a:lnTo>
                <a:lnTo>
                  <a:pt x="186" y="348"/>
                </a:lnTo>
                <a:lnTo>
                  <a:pt x="180" y="330"/>
                </a:lnTo>
                <a:lnTo>
                  <a:pt x="162" y="324"/>
                </a:lnTo>
                <a:lnTo>
                  <a:pt x="144" y="312"/>
                </a:lnTo>
                <a:lnTo>
                  <a:pt x="126" y="294"/>
                </a:lnTo>
                <a:lnTo>
                  <a:pt x="114" y="276"/>
                </a:lnTo>
                <a:lnTo>
                  <a:pt x="96" y="264"/>
                </a:lnTo>
                <a:lnTo>
                  <a:pt x="78" y="258"/>
                </a:lnTo>
                <a:lnTo>
                  <a:pt x="60" y="240"/>
                </a:lnTo>
                <a:lnTo>
                  <a:pt x="42" y="234"/>
                </a:lnTo>
                <a:lnTo>
                  <a:pt x="24" y="222"/>
                </a:lnTo>
              </a:path>
            </a:pathLst>
          </a:custGeom>
          <a:solidFill>
            <a:srgbClr val="FDE3BA"/>
          </a:solidFill>
          <a:ln w="12700" cap="rnd" cmpd="sng">
            <a:solidFill>
              <a:schemeClr val="tx1"/>
            </a:solidFill>
            <a:prstDash val="solid"/>
            <a:round/>
            <a:headEnd type="none" w="sm" len="sm"/>
            <a:tailEnd type="none" w="sm" len="sm"/>
          </a:ln>
        </p:spPr>
        <p:txBody>
          <a:bodyPr/>
          <a:lstStyle/>
          <a:p>
            <a:endParaRPr lang="en-US"/>
          </a:p>
        </p:txBody>
      </p:sp>
      <p:sp>
        <p:nvSpPr>
          <p:cNvPr id="8214" name="Freeform 27"/>
          <p:cNvSpPr>
            <a:spLocks/>
          </p:cNvSpPr>
          <p:nvPr/>
        </p:nvSpPr>
        <p:spPr bwMode="auto">
          <a:xfrm>
            <a:off x="7100888" y="3436938"/>
            <a:ext cx="1135062" cy="687387"/>
          </a:xfrm>
          <a:custGeom>
            <a:avLst/>
            <a:gdLst>
              <a:gd name="T0" fmla="*/ 0 w 715"/>
              <a:gd name="T1" fmla="*/ 2147483647 h 433"/>
              <a:gd name="T2" fmla="*/ 2147483647 w 715"/>
              <a:gd name="T3" fmla="*/ 2147483647 h 433"/>
              <a:gd name="T4" fmla="*/ 2147483647 w 715"/>
              <a:gd name="T5" fmla="*/ 2147483647 h 433"/>
              <a:gd name="T6" fmla="*/ 2147483647 w 715"/>
              <a:gd name="T7" fmla="*/ 2147483647 h 433"/>
              <a:gd name="T8" fmla="*/ 2147483647 w 715"/>
              <a:gd name="T9" fmla="*/ 2147483647 h 433"/>
              <a:gd name="T10" fmla="*/ 2147483647 w 715"/>
              <a:gd name="T11" fmla="*/ 2147483647 h 433"/>
              <a:gd name="T12" fmla="*/ 2147483647 w 715"/>
              <a:gd name="T13" fmla="*/ 2147483647 h 433"/>
              <a:gd name="T14" fmla="*/ 2147483647 w 715"/>
              <a:gd name="T15" fmla="*/ 2147483647 h 433"/>
              <a:gd name="T16" fmla="*/ 2147483647 w 715"/>
              <a:gd name="T17" fmla="*/ 2147483647 h 433"/>
              <a:gd name="T18" fmla="*/ 2147483647 w 715"/>
              <a:gd name="T19" fmla="*/ 2147483647 h 433"/>
              <a:gd name="T20" fmla="*/ 2147483647 w 715"/>
              <a:gd name="T21" fmla="*/ 2147483647 h 433"/>
              <a:gd name="T22" fmla="*/ 2147483647 w 715"/>
              <a:gd name="T23" fmla="*/ 2147483647 h 433"/>
              <a:gd name="T24" fmla="*/ 2147483647 w 715"/>
              <a:gd name="T25" fmla="*/ 0 h 433"/>
              <a:gd name="T26" fmla="*/ 2147483647 w 715"/>
              <a:gd name="T27" fmla="*/ 2147483647 h 433"/>
              <a:gd name="T28" fmla="*/ 2147483647 w 715"/>
              <a:gd name="T29" fmla="*/ 2147483647 h 433"/>
              <a:gd name="T30" fmla="*/ 2147483647 w 715"/>
              <a:gd name="T31" fmla="*/ 2147483647 h 433"/>
              <a:gd name="T32" fmla="*/ 2147483647 w 715"/>
              <a:gd name="T33" fmla="*/ 2147483647 h 433"/>
              <a:gd name="T34" fmla="*/ 2147483647 w 715"/>
              <a:gd name="T35" fmla="*/ 2147483647 h 433"/>
              <a:gd name="T36" fmla="*/ 2147483647 w 715"/>
              <a:gd name="T37" fmla="*/ 2147483647 h 433"/>
              <a:gd name="T38" fmla="*/ 2147483647 w 715"/>
              <a:gd name="T39" fmla="*/ 2147483647 h 433"/>
              <a:gd name="T40" fmla="*/ 2147483647 w 715"/>
              <a:gd name="T41" fmla="*/ 2147483647 h 433"/>
              <a:gd name="T42" fmla="*/ 2147483647 w 715"/>
              <a:gd name="T43" fmla="*/ 2147483647 h 433"/>
              <a:gd name="T44" fmla="*/ 2147483647 w 715"/>
              <a:gd name="T45" fmla="*/ 2147483647 h 433"/>
              <a:gd name="T46" fmla="*/ 2147483647 w 715"/>
              <a:gd name="T47" fmla="*/ 2147483647 h 433"/>
              <a:gd name="T48" fmla="*/ 2147483647 w 715"/>
              <a:gd name="T49" fmla="*/ 2147483647 h 433"/>
              <a:gd name="T50" fmla="*/ 2147483647 w 715"/>
              <a:gd name="T51" fmla="*/ 2147483647 h 433"/>
              <a:gd name="T52" fmla="*/ 2147483647 w 715"/>
              <a:gd name="T53" fmla="*/ 2147483647 h 433"/>
              <a:gd name="T54" fmla="*/ 2147483647 w 715"/>
              <a:gd name="T55" fmla="*/ 2147483647 h 433"/>
              <a:gd name="T56" fmla="*/ 2147483647 w 715"/>
              <a:gd name="T57" fmla="*/ 2147483647 h 433"/>
              <a:gd name="T58" fmla="*/ 2147483647 w 715"/>
              <a:gd name="T59" fmla="*/ 2147483647 h 433"/>
              <a:gd name="T60" fmla="*/ 2147483647 w 715"/>
              <a:gd name="T61" fmla="*/ 2147483647 h 433"/>
              <a:gd name="T62" fmla="*/ 2147483647 w 715"/>
              <a:gd name="T63" fmla="*/ 2147483647 h 433"/>
              <a:gd name="T64" fmla="*/ 2147483647 w 715"/>
              <a:gd name="T65" fmla="*/ 2147483647 h 433"/>
              <a:gd name="T66" fmla="*/ 2147483647 w 715"/>
              <a:gd name="T67" fmla="*/ 2147483647 h 433"/>
              <a:gd name="T68" fmla="*/ 2147483647 w 715"/>
              <a:gd name="T69" fmla="*/ 2147483647 h 433"/>
              <a:gd name="T70" fmla="*/ 2147483647 w 715"/>
              <a:gd name="T71" fmla="*/ 2147483647 h 433"/>
              <a:gd name="T72" fmla="*/ 2147483647 w 715"/>
              <a:gd name="T73" fmla="*/ 2147483647 h 433"/>
              <a:gd name="T74" fmla="*/ 2147483647 w 715"/>
              <a:gd name="T75" fmla="*/ 2147483647 h 433"/>
              <a:gd name="T76" fmla="*/ 2147483647 w 715"/>
              <a:gd name="T77" fmla="*/ 2147483647 h 433"/>
              <a:gd name="T78" fmla="*/ 2147483647 w 715"/>
              <a:gd name="T79" fmla="*/ 2147483647 h 433"/>
              <a:gd name="T80" fmla="*/ 2147483647 w 715"/>
              <a:gd name="T81" fmla="*/ 2147483647 h 433"/>
              <a:gd name="T82" fmla="*/ 2147483647 w 715"/>
              <a:gd name="T83" fmla="*/ 2147483647 h 433"/>
              <a:gd name="T84" fmla="*/ 2147483647 w 715"/>
              <a:gd name="T85" fmla="*/ 2147483647 h 433"/>
              <a:gd name="T86" fmla="*/ 2147483647 w 715"/>
              <a:gd name="T87" fmla="*/ 2147483647 h 433"/>
              <a:gd name="T88" fmla="*/ 2147483647 w 715"/>
              <a:gd name="T89" fmla="*/ 2147483647 h 433"/>
              <a:gd name="T90" fmla="*/ 2147483647 w 715"/>
              <a:gd name="T91" fmla="*/ 2147483647 h 433"/>
              <a:gd name="T92" fmla="*/ 2147483647 w 715"/>
              <a:gd name="T93" fmla="*/ 2147483647 h 433"/>
              <a:gd name="T94" fmla="*/ 2147483647 w 715"/>
              <a:gd name="T95" fmla="*/ 2147483647 h 433"/>
              <a:gd name="T96" fmla="*/ 2147483647 w 715"/>
              <a:gd name="T97" fmla="*/ 2147483647 h 433"/>
              <a:gd name="T98" fmla="*/ 0 w 715"/>
              <a:gd name="T99" fmla="*/ 2147483647 h 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5"/>
              <a:gd name="T151" fmla="*/ 0 h 433"/>
              <a:gd name="T152" fmla="*/ 715 w 715"/>
              <a:gd name="T153" fmla="*/ 433 h 4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5" h="433">
                <a:moveTo>
                  <a:pt x="24" y="360"/>
                </a:moveTo>
                <a:lnTo>
                  <a:pt x="0" y="360"/>
                </a:lnTo>
                <a:lnTo>
                  <a:pt x="6" y="342"/>
                </a:lnTo>
                <a:lnTo>
                  <a:pt x="24" y="336"/>
                </a:lnTo>
                <a:lnTo>
                  <a:pt x="30" y="318"/>
                </a:lnTo>
                <a:lnTo>
                  <a:pt x="48" y="306"/>
                </a:lnTo>
                <a:lnTo>
                  <a:pt x="60" y="288"/>
                </a:lnTo>
                <a:lnTo>
                  <a:pt x="72" y="270"/>
                </a:lnTo>
                <a:lnTo>
                  <a:pt x="78" y="252"/>
                </a:lnTo>
                <a:lnTo>
                  <a:pt x="84" y="234"/>
                </a:lnTo>
                <a:lnTo>
                  <a:pt x="90" y="216"/>
                </a:lnTo>
                <a:lnTo>
                  <a:pt x="96" y="198"/>
                </a:lnTo>
                <a:lnTo>
                  <a:pt x="108" y="180"/>
                </a:lnTo>
                <a:lnTo>
                  <a:pt x="126" y="168"/>
                </a:lnTo>
                <a:lnTo>
                  <a:pt x="132" y="150"/>
                </a:lnTo>
                <a:lnTo>
                  <a:pt x="150" y="138"/>
                </a:lnTo>
                <a:lnTo>
                  <a:pt x="156" y="120"/>
                </a:lnTo>
                <a:lnTo>
                  <a:pt x="174" y="102"/>
                </a:lnTo>
                <a:lnTo>
                  <a:pt x="186" y="84"/>
                </a:lnTo>
                <a:lnTo>
                  <a:pt x="198" y="66"/>
                </a:lnTo>
                <a:lnTo>
                  <a:pt x="216" y="60"/>
                </a:lnTo>
                <a:lnTo>
                  <a:pt x="228" y="42"/>
                </a:lnTo>
                <a:lnTo>
                  <a:pt x="246" y="36"/>
                </a:lnTo>
                <a:lnTo>
                  <a:pt x="264" y="24"/>
                </a:lnTo>
                <a:lnTo>
                  <a:pt x="282" y="12"/>
                </a:lnTo>
                <a:lnTo>
                  <a:pt x="300" y="0"/>
                </a:lnTo>
                <a:lnTo>
                  <a:pt x="318" y="12"/>
                </a:lnTo>
                <a:lnTo>
                  <a:pt x="330" y="30"/>
                </a:lnTo>
                <a:lnTo>
                  <a:pt x="342" y="48"/>
                </a:lnTo>
                <a:lnTo>
                  <a:pt x="360" y="54"/>
                </a:lnTo>
                <a:lnTo>
                  <a:pt x="366" y="72"/>
                </a:lnTo>
                <a:lnTo>
                  <a:pt x="372" y="90"/>
                </a:lnTo>
                <a:lnTo>
                  <a:pt x="390" y="96"/>
                </a:lnTo>
                <a:lnTo>
                  <a:pt x="408" y="96"/>
                </a:lnTo>
                <a:lnTo>
                  <a:pt x="426" y="90"/>
                </a:lnTo>
                <a:lnTo>
                  <a:pt x="444" y="90"/>
                </a:lnTo>
                <a:lnTo>
                  <a:pt x="462" y="78"/>
                </a:lnTo>
                <a:lnTo>
                  <a:pt x="480" y="78"/>
                </a:lnTo>
                <a:lnTo>
                  <a:pt x="498" y="78"/>
                </a:lnTo>
                <a:lnTo>
                  <a:pt x="516" y="78"/>
                </a:lnTo>
                <a:lnTo>
                  <a:pt x="534" y="78"/>
                </a:lnTo>
                <a:lnTo>
                  <a:pt x="552" y="72"/>
                </a:lnTo>
                <a:lnTo>
                  <a:pt x="570" y="66"/>
                </a:lnTo>
                <a:lnTo>
                  <a:pt x="588" y="60"/>
                </a:lnTo>
                <a:lnTo>
                  <a:pt x="606" y="48"/>
                </a:lnTo>
                <a:lnTo>
                  <a:pt x="624" y="42"/>
                </a:lnTo>
                <a:lnTo>
                  <a:pt x="642" y="54"/>
                </a:lnTo>
                <a:lnTo>
                  <a:pt x="615" y="72"/>
                </a:lnTo>
                <a:lnTo>
                  <a:pt x="660" y="72"/>
                </a:lnTo>
                <a:lnTo>
                  <a:pt x="642" y="84"/>
                </a:lnTo>
                <a:lnTo>
                  <a:pt x="636" y="102"/>
                </a:lnTo>
                <a:lnTo>
                  <a:pt x="654" y="114"/>
                </a:lnTo>
                <a:lnTo>
                  <a:pt x="714" y="120"/>
                </a:lnTo>
                <a:lnTo>
                  <a:pt x="714" y="138"/>
                </a:lnTo>
                <a:lnTo>
                  <a:pt x="702" y="156"/>
                </a:lnTo>
                <a:lnTo>
                  <a:pt x="690" y="180"/>
                </a:lnTo>
                <a:lnTo>
                  <a:pt x="678" y="198"/>
                </a:lnTo>
                <a:lnTo>
                  <a:pt x="666" y="216"/>
                </a:lnTo>
                <a:lnTo>
                  <a:pt x="660" y="234"/>
                </a:lnTo>
                <a:lnTo>
                  <a:pt x="654" y="252"/>
                </a:lnTo>
                <a:lnTo>
                  <a:pt x="636" y="264"/>
                </a:lnTo>
                <a:lnTo>
                  <a:pt x="618" y="270"/>
                </a:lnTo>
                <a:lnTo>
                  <a:pt x="606" y="288"/>
                </a:lnTo>
                <a:lnTo>
                  <a:pt x="594" y="306"/>
                </a:lnTo>
                <a:lnTo>
                  <a:pt x="576" y="312"/>
                </a:lnTo>
                <a:lnTo>
                  <a:pt x="570" y="330"/>
                </a:lnTo>
                <a:lnTo>
                  <a:pt x="558" y="348"/>
                </a:lnTo>
                <a:lnTo>
                  <a:pt x="546" y="366"/>
                </a:lnTo>
                <a:lnTo>
                  <a:pt x="534" y="384"/>
                </a:lnTo>
                <a:lnTo>
                  <a:pt x="522" y="408"/>
                </a:lnTo>
                <a:lnTo>
                  <a:pt x="504" y="426"/>
                </a:lnTo>
                <a:lnTo>
                  <a:pt x="486" y="432"/>
                </a:lnTo>
                <a:lnTo>
                  <a:pt x="468" y="426"/>
                </a:lnTo>
                <a:lnTo>
                  <a:pt x="450" y="414"/>
                </a:lnTo>
                <a:lnTo>
                  <a:pt x="432" y="408"/>
                </a:lnTo>
                <a:lnTo>
                  <a:pt x="414" y="396"/>
                </a:lnTo>
                <a:lnTo>
                  <a:pt x="396" y="390"/>
                </a:lnTo>
                <a:lnTo>
                  <a:pt x="384" y="372"/>
                </a:lnTo>
                <a:lnTo>
                  <a:pt x="366" y="360"/>
                </a:lnTo>
                <a:lnTo>
                  <a:pt x="348" y="366"/>
                </a:lnTo>
                <a:lnTo>
                  <a:pt x="330" y="372"/>
                </a:lnTo>
                <a:lnTo>
                  <a:pt x="312" y="372"/>
                </a:lnTo>
                <a:lnTo>
                  <a:pt x="294" y="372"/>
                </a:lnTo>
                <a:lnTo>
                  <a:pt x="276" y="372"/>
                </a:lnTo>
                <a:lnTo>
                  <a:pt x="258" y="372"/>
                </a:lnTo>
                <a:lnTo>
                  <a:pt x="240" y="372"/>
                </a:lnTo>
                <a:lnTo>
                  <a:pt x="222" y="372"/>
                </a:lnTo>
                <a:lnTo>
                  <a:pt x="204" y="354"/>
                </a:lnTo>
                <a:lnTo>
                  <a:pt x="192" y="336"/>
                </a:lnTo>
                <a:lnTo>
                  <a:pt x="174" y="330"/>
                </a:lnTo>
                <a:lnTo>
                  <a:pt x="156" y="342"/>
                </a:lnTo>
                <a:lnTo>
                  <a:pt x="138" y="348"/>
                </a:lnTo>
                <a:lnTo>
                  <a:pt x="120" y="360"/>
                </a:lnTo>
                <a:lnTo>
                  <a:pt x="102" y="360"/>
                </a:lnTo>
                <a:lnTo>
                  <a:pt x="84" y="360"/>
                </a:lnTo>
                <a:lnTo>
                  <a:pt x="66" y="366"/>
                </a:lnTo>
                <a:lnTo>
                  <a:pt x="48" y="366"/>
                </a:lnTo>
                <a:lnTo>
                  <a:pt x="30" y="372"/>
                </a:lnTo>
                <a:lnTo>
                  <a:pt x="12" y="372"/>
                </a:lnTo>
                <a:lnTo>
                  <a:pt x="0" y="354"/>
                </a:lnTo>
              </a:path>
            </a:pathLst>
          </a:custGeom>
          <a:solidFill>
            <a:srgbClr val="FDE3BA"/>
          </a:solidFill>
          <a:ln w="12700" cap="rnd" cmpd="sng">
            <a:solidFill>
              <a:schemeClr val="tx1"/>
            </a:solidFill>
            <a:prstDash val="sysDot"/>
            <a:round/>
            <a:headEnd type="none" w="sm" len="sm"/>
            <a:tailEnd type="none" w="sm" len="sm"/>
          </a:ln>
        </p:spPr>
        <p:txBody>
          <a:bodyPr/>
          <a:lstStyle/>
          <a:p>
            <a:endParaRPr lang="en-US"/>
          </a:p>
        </p:txBody>
      </p:sp>
      <p:sp>
        <p:nvSpPr>
          <p:cNvPr id="8215" name="Freeform 28"/>
          <p:cNvSpPr>
            <a:spLocks/>
          </p:cNvSpPr>
          <p:nvPr/>
        </p:nvSpPr>
        <p:spPr bwMode="auto">
          <a:xfrm>
            <a:off x="7062788" y="3951288"/>
            <a:ext cx="801687" cy="573087"/>
          </a:xfrm>
          <a:custGeom>
            <a:avLst/>
            <a:gdLst>
              <a:gd name="T0" fmla="*/ 2147483647 w 505"/>
              <a:gd name="T1" fmla="*/ 2147483647 h 361"/>
              <a:gd name="T2" fmla="*/ 2147483647 w 505"/>
              <a:gd name="T3" fmla="*/ 2147483647 h 361"/>
              <a:gd name="T4" fmla="*/ 2147483647 w 505"/>
              <a:gd name="T5" fmla="*/ 2147483647 h 361"/>
              <a:gd name="T6" fmla="*/ 2147483647 w 505"/>
              <a:gd name="T7" fmla="*/ 2147483647 h 361"/>
              <a:gd name="T8" fmla="*/ 2147483647 w 505"/>
              <a:gd name="T9" fmla="*/ 0 h 361"/>
              <a:gd name="T10" fmla="*/ 2147483647 w 505"/>
              <a:gd name="T11" fmla="*/ 2147483647 h 361"/>
              <a:gd name="T12" fmla="*/ 2147483647 w 505"/>
              <a:gd name="T13" fmla="*/ 2147483647 h 361"/>
              <a:gd name="T14" fmla="*/ 2147483647 w 505"/>
              <a:gd name="T15" fmla="*/ 2147483647 h 361"/>
              <a:gd name="T16" fmla="*/ 2147483647 w 505"/>
              <a:gd name="T17" fmla="*/ 2147483647 h 361"/>
              <a:gd name="T18" fmla="*/ 2147483647 w 505"/>
              <a:gd name="T19" fmla="*/ 2147483647 h 361"/>
              <a:gd name="T20" fmla="*/ 2147483647 w 505"/>
              <a:gd name="T21" fmla="*/ 2147483647 h 361"/>
              <a:gd name="T22" fmla="*/ 2147483647 w 505"/>
              <a:gd name="T23" fmla="*/ 2147483647 h 361"/>
              <a:gd name="T24" fmla="*/ 2147483647 w 505"/>
              <a:gd name="T25" fmla="*/ 2147483647 h 361"/>
              <a:gd name="T26" fmla="*/ 2147483647 w 505"/>
              <a:gd name="T27" fmla="*/ 2147483647 h 361"/>
              <a:gd name="T28" fmla="*/ 2147483647 w 505"/>
              <a:gd name="T29" fmla="*/ 2147483647 h 361"/>
              <a:gd name="T30" fmla="*/ 2147483647 w 505"/>
              <a:gd name="T31" fmla="*/ 2147483647 h 361"/>
              <a:gd name="T32" fmla="*/ 2147483647 w 505"/>
              <a:gd name="T33" fmla="*/ 2147483647 h 361"/>
              <a:gd name="T34" fmla="*/ 2147483647 w 505"/>
              <a:gd name="T35" fmla="*/ 2147483647 h 361"/>
              <a:gd name="T36" fmla="*/ 2147483647 w 505"/>
              <a:gd name="T37" fmla="*/ 2147483647 h 361"/>
              <a:gd name="T38" fmla="*/ 2147483647 w 505"/>
              <a:gd name="T39" fmla="*/ 2147483647 h 361"/>
              <a:gd name="T40" fmla="*/ 2147483647 w 505"/>
              <a:gd name="T41" fmla="*/ 2147483647 h 361"/>
              <a:gd name="T42" fmla="*/ 2147483647 w 505"/>
              <a:gd name="T43" fmla="*/ 2147483647 h 361"/>
              <a:gd name="T44" fmla="*/ 2147483647 w 505"/>
              <a:gd name="T45" fmla="*/ 2147483647 h 361"/>
              <a:gd name="T46" fmla="*/ 2147483647 w 505"/>
              <a:gd name="T47" fmla="*/ 2147483647 h 361"/>
              <a:gd name="T48" fmla="*/ 2147483647 w 505"/>
              <a:gd name="T49" fmla="*/ 2147483647 h 361"/>
              <a:gd name="T50" fmla="*/ 2147483647 w 505"/>
              <a:gd name="T51" fmla="*/ 2147483647 h 361"/>
              <a:gd name="T52" fmla="*/ 2147483647 w 505"/>
              <a:gd name="T53" fmla="*/ 2147483647 h 361"/>
              <a:gd name="T54" fmla="*/ 2147483647 w 505"/>
              <a:gd name="T55" fmla="*/ 2147483647 h 361"/>
              <a:gd name="T56" fmla="*/ 2147483647 w 505"/>
              <a:gd name="T57" fmla="*/ 2147483647 h 361"/>
              <a:gd name="T58" fmla="*/ 2147483647 w 505"/>
              <a:gd name="T59" fmla="*/ 2147483647 h 361"/>
              <a:gd name="T60" fmla="*/ 2147483647 w 505"/>
              <a:gd name="T61" fmla="*/ 2147483647 h 361"/>
              <a:gd name="T62" fmla="*/ 2147483647 w 505"/>
              <a:gd name="T63" fmla="*/ 2147483647 h 361"/>
              <a:gd name="T64" fmla="*/ 0 w 505"/>
              <a:gd name="T65" fmla="*/ 2147483647 h 361"/>
              <a:gd name="T66" fmla="*/ 2147483647 w 505"/>
              <a:gd name="T67" fmla="*/ 2147483647 h 3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5"/>
              <a:gd name="T103" fmla="*/ 0 h 361"/>
              <a:gd name="T104" fmla="*/ 505 w 505"/>
              <a:gd name="T105" fmla="*/ 361 h 3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5" h="361">
                <a:moveTo>
                  <a:pt x="48" y="36"/>
                </a:moveTo>
                <a:lnTo>
                  <a:pt x="66" y="36"/>
                </a:lnTo>
                <a:lnTo>
                  <a:pt x="84" y="30"/>
                </a:lnTo>
                <a:lnTo>
                  <a:pt x="102" y="24"/>
                </a:lnTo>
                <a:lnTo>
                  <a:pt x="120" y="24"/>
                </a:lnTo>
                <a:lnTo>
                  <a:pt x="138" y="12"/>
                </a:lnTo>
                <a:lnTo>
                  <a:pt x="156" y="12"/>
                </a:lnTo>
                <a:lnTo>
                  <a:pt x="174" y="6"/>
                </a:lnTo>
                <a:lnTo>
                  <a:pt x="192" y="6"/>
                </a:lnTo>
                <a:lnTo>
                  <a:pt x="210" y="0"/>
                </a:lnTo>
                <a:lnTo>
                  <a:pt x="228" y="0"/>
                </a:lnTo>
                <a:lnTo>
                  <a:pt x="228" y="18"/>
                </a:lnTo>
                <a:lnTo>
                  <a:pt x="240" y="36"/>
                </a:lnTo>
                <a:lnTo>
                  <a:pt x="258" y="42"/>
                </a:lnTo>
                <a:lnTo>
                  <a:pt x="276" y="42"/>
                </a:lnTo>
                <a:lnTo>
                  <a:pt x="294" y="42"/>
                </a:lnTo>
                <a:lnTo>
                  <a:pt x="312" y="36"/>
                </a:lnTo>
                <a:lnTo>
                  <a:pt x="330" y="36"/>
                </a:lnTo>
                <a:lnTo>
                  <a:pt x="348" y="36"/>
                </a:lnTo>
                <a:lnTo>
                  <a:pt x="366" y="24"/>
                </a:lnTo>
                <a:lnTo>
                  <a:pt x="384" y="36"/>
                </a:lnTo>
                <a:lnTo>
                  <a:pt x="402" y="48"/>
                </a:lnTo>
                <a:lnTo>
                  <a:pt x="420" y="60"/>
                </a:lnTo>
                <a:lnTo>
                  <a:pt x="438" y="72"/>
                </a:lnTo>
                <a:lnTo>
                  <a:pt x="450" y="90"/>
                </a:lnTo>
                <a:lnTo>
                  <a:pt x="468" y="96"/>
                </a:lnTo>
                <a:lnTo>
                  <a:pt x="486" y="102"/>
                </a:lnTo>
                <a:lnTo>
                  <a:pt x="504" y="114"/>
                </a:lnTo>
                <a:lnTo>
                  <a:pt x="486" y="132"/>
                </a:lnTo>
                <a:lnTo>
                  <a:pt x="480" y="150"/>
                </a:lnTo>
                <a:lnTo>
                  <a:pt x="480" y="168"/>
                </a:lnTo>
                <a:lnTo>
                  <a:pt x="462" y="180"/>
                </a:lnTo>
                <a:lnTo>
                  <a:pt x="456" y="198"/>
                </a:lnTo>
                <a:lnTo>
                  <a:pt x="456" y="216"/>
                </a:lnTo>
                <a:lnTo>
                  <a:pt x="444" y="234"/>
                </a:lnTo>
                <a:lnTo>
                  <a:pt x="432" y="252"/>
                </a:lnTo>
                <a:lnTo>
                  <a:pt x="414" y="270"/>
                </a:lnTo>
                <a:lnTo>
                  <a:pt x="396" y="282"/>
                </a:lnTo>
                <a:lnTo>
                  <a:pt x="384" y="300"/>
                </a:lnTo>
                <a:lnTo>
                  <a:pt x="366" y="306"/>
                </a:lnTo>
                <a:lnTo>
                  <a:pt x="354" y="324"/>
                </a:lnTo>
                <a:lnTo>
                  <a:pt x="336" y="330"/>
                </a:lnTo>
                <a:lnTo>
                  <a:pt x="318" y="342"/>
                </a:lnTo>
                <a:lnTo>
                  <a:pt x="294" y="360"/>
                </a:lnTo>
                <a:lnTo>
                  <a:pt x="294" y="342"/>
                </a:lnTo>
                <a:lnTo>
                  <a:pt x="288" y="324"/>
                </a:lnTo>
                <a:lnTo>
                  <a:pt x="270" y="312"/>
                </a:lnTo>
                <a:lnTo>
                  <a:pt x="264" y="294"/>
                </a:lnTo>
                <a:lnTo>
                  <a:pt x="252" y="276"/>
                </a:lnTo>
                <a:lnTo>
                  <a:pt x="246" y="258"/>
                </a:lnTo>
                <a:lnTo>
                  <a:pt x="228" y="252"/>
                </a:lnTo>
                <a:lnTo>
                  <a:pt x="210" y="234"/>
                </a:lnTo>
                <a:lnTo>
                  <a:pt x="192" y="228"/>
                </a:lnTo>
                <a:lnTo>
                  <a:pt x="180" y="210"/>
                </a:lnTo>
                <a:lnTo>
                  <a:pt x="168" y="192"/>
                </a:lnTo>
                <a:lnTo>
                  <a:pt x="150" y="180"/>
                </a:lnTo>
                <a:lnTo>
                  <a:pt x="132" y="168"/>
                </a:lnTo>
                <a:lnTo>
                  <a:pt x="114" y="162"/>
                </a:lnTo>
                <a:lnTo>
                  <a:pt x="108" y="144"/>
                </a:lnTo>
                <a:lnTo>
                  <a:pt x="96" y="126"/>
                </a:lnTo>
                <a:lnTo>
                  <a:pt x="78" y="114"/>
                </a:lnTo>
                <a:lnTo>
                  <a:pt x="60" y="102"/>
                </a:lnTo>
                <a:lnTo>
                  <a:pt x="42" y="96"/>
                </a:lnTo>
                <a:lnTo>
                  <a:pt x="24" y="90"/>
                </a:lnTo>
                <a:lnTo>
                  <a:pt x="12" y="72"/>
                </a:lnTo>
                <a:lnTo>
                  <a:pt x="0" y="54"/>
                </a:lnTo>
                <a:lnTo>
                  <a:pt x="18" y="48"/>
                </a:lnTo>
                <a:lnTo>
                  <a:pt x="36" y="42"/>
                </a:lnTo>
              </a:path>
            </a:pathLst>
          </a:custGeom>
          <a:solidFill>
            <a:srgbClr val="FDE3BA"/>
          </a:solidFill>
          <a:ln w="12700" cap="rnd" cmpd="sng">
            <a:solidFill>
              <a:schemeClr val="tx2"/>
            </a:solidFill>
            <a:prstDash val="solid"/>
            <a:round/>
            <a:headEnd type="none" w="sm" len="sm"/>
            <a:tailEnd type="none" w="sm" len="sm"/>
          </a:ln>
        </p:spPr>
        <p:txBody>
          <a:bodyPr/>
          <a:lstStyle/>
          <a:p>
            <a:endParaRPr lang="en-US"/>
          </a:p>
        </p:txBody>
      </p:sp>
      <p:sp>
        <p:nvSpPr>
          <p:cNvPr id="8216" name="Rectangle 29"/>
          <p:cNvSpPr>
            <a:spLocks noChangeArrowheads="1"/>
          </p:cNvSpPr>
          <p:nvPr/>
        </p:nvSpPr>
        <p:spPr bwMode="auto">
          <a:xfrm>
            <a:off x="7513638" y="5068888"/>
            <a:ext cx="1676400" cy="739775"/>
          </a:xfrm>
          <a:prstGeom prst="rect">
            <a:avLst/>
          </a:prstGeom>
          <a:noFill/>
          <a:ln w="9525">
            <a:noFill/>
            <a:miter lim="800000"/>
            <a:headEnd/>
            <a:tailEnd/>
          </a:ln>
        </p:spPr>
        <p:txBody>
          <a:bodyPr lIns="92075" tIns="46038" rIns="92075" bIns="46038">
            <a:spAutoFit/>
          </a:bodyPr>
          <a:lstStyle/>
          <a:p>
            <a:pPr algn="ctr" eaLnBrk="0" hangingPunct="0"/>
            <a:r>
              <a:rPr lang="en-US" sz="1400" b="1" i="1">
                <a:cs typeface="Times New Roman" pitchFamily="18" charset="0"/>
              </a:rPr>
              <a:t>South Atlantic Division</a:t>
            </a:r>
          </a:p>
          <a:p>
            <a:pPr algn="ctr" eaLnBrk="0" hangingPunct="0"/>
            <a:endParaRPr lang="en-US" sz="1400" b="1" i="1">
              <a:cs typeface="Times New Roman" pitchFamily="18" charset="0"/>
            </a:endParaRPr>
          </a:p>
        </p:txBody>
      </p:sp>
      <p:grpSp>
        <p:nvGrpSpPr>
          <p:cNvPr id="3" name="Group 30"/>
          <p:cNvGrpSpPr>
            <a:grpSpLocks/>
          </p:cNvGrpSpPr>
          <p:nvPr/>
        </p:nvGrpSpPr>
        <p:grpSpPr bwMode="auto">
          <a:xfrm>
            <a:off x="865188" y="2414588"/>
            <a:ext cx="2717800" cy="2509837"/>
            <a:chOff x="545" y="1636"/>
            <a:chExt cx="1712" cy="1581"/>
          </a:xfrm>
        </p:grpSpPr>
        <p:sp>
          <p:nvSpPr>
            <p:cNvPr id="8462" name="Freeform 31"/>
            <p:cNvSpPr>
              <a:spLocks/>
            </p:cNvSpPr>
            <p:nvPr/>
          </p:nvSpPr>
          <p:spPr bwMode="auto">
            <a:xfrm>
              <a:off x="545" y="1636"/>
              <a:ext cx="416" cy="945"/>
            </a:xfrm>
            <a:custGeom>
              <a:avLst/>
              <a:gdLst>
                <a:gd name="T0" fmla="*/ 386 w 416"/>
                <a:gd name="T1" fmla="*/ 60 h 945"/>
                <a:gd name="T2" fmla="*/ 350 w 416"/>
                <a:gd name="T3" fmla="*/ 20 h 945"/>
                <a:gd name="T4" fmla="*/ 306 w 416"/>
                <a:gd name="T5" fmla="*/ 0 h 945"/>
                <a:gd name="T6" fmla="*/ 273 w 416"/>
                <a:gd name="T7" fmla="*/ 40 h 945"/>
                <a:gd name="T8" fmla="*/ 237 w 416"/>
                <a:gd name="T9" fmla="*/ 68 h 945"/>
                <a:gd name="T10" fmla="*/ 189 w 416"/>
                <a:gd name="T11" fmla="*/ 52 h 945"/>
                <a:gd name="T12" fmla="*/ 141 w 416"/>
                <a:gd name="T13" fmla="*/ 44 h 945"/>
                <a:gd name="T14" fmla="*/ 92 w 416"/>
                <a:gd name="T15" fmla="*/ 32 h 945"/>
                <a:gd name="T16" fmla="*/ 56 w 416"/>
                <a:gd name="T17" fmla="*/ 36 h 945"/>
                <a:gd name="T18" fmla="*/ 64 w 416"/>
                <a:gd name="T19" fmla="*/ 84 h 945"/>
                <a:gd name="T20" fmla="*/ 48 w 416"/>
                <a:gd name="T21" fmla="*/ 152 h 945"/>
                <a:gd name="T22" fmla="*/ 8 w 416"/>
                <a:gd name="T23" fmla="*/ 200 h 945"/>
                <a:gd name="T24" fmla="*/ 20 w 416"/>
                <a:gd name="T25" fmla="*/ 244 h 945"/>
                <a:gd name="T26" fmla="*/ 44 w 416"/>
                <a:gd name="T27" fmla="*/ 284 h 945"/>
                <a:gd name="T28" fmla="*/ 36 w 416"/>
                <a:gd name="T29" fmla="*/ 332 h 945"/>
                <a:gd name="T30" fmla="*/ 36 w 416"/>
                <a:gd name="T31" fmla="*/ 380 h 945"/>
                <a:gd name="T32" fmla="*/ 40 w 416"/>
                <a:gd name="T33" fmla="*/ 428 h 945"/>
                <a:gd name="T34" fmla="*/ 44 w 416"/>
                <a:gd name="T35" fmla="*/ 476 h 945"/>
                <a:gd name="T36" fmla="*/ 60 w 416"/>
                <a:gd name="T37" fmla="*/ 524 h 945"/>
                <a:gd name="T38" fmla="*/ 96 w 416"/>
                <a:gd name="T39" fmla="*/ 556 h 945"/>
                <a:gd name="T40" fmla="*/ 116 w 416"/>
                <a:gd name="T41" fmla="*/ 560 h 945"/>
                <a:gd name="T42" fmla="*/ 104 w 416"/>
                <a:gd name="T43" fmla="*/ 608 h 945"/>
                <a:gd name="T44" fmla="*/ 104 w 416"/>
                <a:gd name="T45" fmla="*/ 656 h 945"/>
                <a:gd name="T46" fmla="*/ 132 w 416"/>
                <a:gd name="T47" fmla="*/ 704 h 945"/>
                <a:gd name="T48" fmla="*/ 120 w 416"/>
                <a:gd name="T49" fmla="*/ 752 h 945"/>
                <a:gd name="T50" fmla="*/ 128 w 416"/>
                <a:gd name="T51" fmla="*/ 800 h 945"/>
                <a:gd name="T52" fmla="*/ 169 w 416"/>
                <a:gd name="T53" fmla="*/ 800 h 945"/>
                <a:gd name="T54" fmla="*/ 169 w 416"/>
                <a:gd name="T55" fmla="*/ 824 h 945"/>
                <a:gd name="T56" fmla="*/ 153 w 416"/>
                <a:gd name="T57" fmla="*/ 828 h 945"/>
                <a:gd name="T58" fmla="*/ 169 w 416"/>
                <a:gd name="T59" fmla="*/ 876 h 945"/>
                <a:gd name="T60" fmla="*/ 201 w 416"/>
                <a:gd name="T61" fmla="*/ 920 h 945"/>
                <a:gd name="T62" fmla="*/ 249 w 416"/>
                <a:gd name="T63" fmla="*/ 924 h 945"/>
                <a:gd name="T64" fmla="*/ 298 w 416"/>
                <a:gd name="T65" fmla="*/ 940 h 945"/>
                <a:gd name="T66" fmla="*/ 326 w 416"/>
                <a:gd name="T67" fmla="*/ 932 h 945"/>
                <a:gd name="T68" fmla="*/ 290 w 416"/>
                <a:gd name="T69" fmla="*/ 884 h 945"/>
                <a:gd name="T70" fmla="*/ 265 w 416"/>
                <a:gd name="T71" fmla="*/ 836 h 945"/>
                <a:gd name="T72" fmla="*/ 245 w 416"/>
                <a:gd name="T73" fmla="*/ 788 h 945"/>
                <a:gd name="T74" fmla="*/ 213 w 416"/>
                <a:gd name="T75" fmla="*/ 740 h 945"/>
                <a:gd name="T76" fmla="*/ 197 w 416"/>
                <a:gd name="T77" fmla="*/ 692 h 945"/>
                <a:gd name="T78" fmla="*/ 205 w 416"/>
                <a:gd name="T79" fmla="*/ 644 h 945"/>
                <a:gd name="T80" fmla="*/ 181 w 416"/>
                <a:gd name="T81" fmla="*/ 596 h 945"/>
                <a:gd name="T82" fmla="*/ 165 w 416"/>
                <a:gd name="T83" fmla="*/ 544 h 945"/>
                <a:gd name="T84" fmla="*/ 145 w 416"/>
                <a:gd name="T85" fmla="*/ 496 h 945"/>
                <a:gd name="T86" fmla="*/ 108 w 416"/>
                <a:gd name="T87" fmla="*/ 456 h 945"/>
                <a:gd name="T88" fmla="*/ 104 w 416"/>
                <a:gd name="T89" fmla="*/ 408 h 945"/>
                <a:gd name="T90" fmla="*/ 132 w 416"/>
                <a:gd name="T91" fmla="*/ 368 h 945"/>
                <a:gd name="T92" fmla="*/ 141 w 416"/>
                <a:gd name="T93" fmla="*/ 320 h 945"/>
                <a:gd name="T94" fmla="*/ 145 w 416"/>
                <a:gd name="T95" fmla="*/ 272 h 945"/>
                <a:gd name="T96" fmla="*/ 177 w 416"/>
                <a:gd name="T97" fmla="*/ 232 h 945"/>
                <a:gd name="T98" fmla="*/ 193 w 416"/>
                <a:gd name="T99" fmla="*/ 188 h 945"/>
                <a:gd name="T100" fmla="*/ 241 w 416"/>
                <a:gd name="T101" fmla="*/ 172 h 945"/>
                <a:gd name="T102" fmla="*/ 290 w 416"/>
                <a:gd name="T103" fmla="*/ 180 h 945"/>
                <a:gd name="T104" fmla="*/ 338 w 416"/>
                <a:gd name="T105" fmla="*/ 180 h 945"/>
                <a:gd name="T106" fmla="*/ 378 w 416"/>
                <a:gd name="T107" fmla="*/ 160 h 945"/>
                <a:gd name="T108" fmla="*/ 402 w 416"/>
                <a:gd name="T109" fmla="*/ 116 h 945"/>
                <a:gd name="T110" fmla="*/ 402 w 416"/>
                <a:gd name="T111" fmla="*/ 72 h 9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6"/>
                <a:gd name="T169" fmla="*/ 0 h 945"/>
                <a:gd name="T170" fmla="*/ 416 w 416"/>
                <a:gd name="T171" fmla="*/ 945 h 9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6" h="945">
                  <a:moveTo>
                    <a:pt x="402" y="92"/>
                  </a:moveTo>
                  <a:lnTo>
                    <a:pt x="406" y="80"/>
                  </a:lnTo>
                  <a:lnTo>
                    <a:pt x="394" y="72"/>
                  </a:lnTo>
                  <a:lnTo>
                    <a:pt x="386" y="60"/>
                  </a:lnTo>
                  <a:lnTo>
                    <a:pt x="374" y="52"/>
                  </a:lnTo>
                  <a:lnTo>
                    <a:pt x="370" y="40"/>
                  </a:lnTo>
                  <a:lnTo>
                    <a:pt x="358" y="32"/>
                  </a:lnTo>
                  <a:lnTo>
                    <a:pt x="350" y="20"/>
                  </a:lnTo>
                  <a:lnTo>
                    <a:pt x="338" y="12"/>
                  </a:lnTo>
                  <a:lnTo>
                    <a:pt x="330" y="0"/>
                  </a:lnTo>
                  <a:lnTo>
                    <a:pt x="318" y="0"/>
                  </a:lnTo>
                  <a:lnTo>
                    <a:pt x="306" y="0"/>
                  </a:lnTo>
                  <a:lnTo>
                    <a:pt x="294" y="4"/>
                  </a:lnTo>
                  <a:lnTo>
                    <a:pt x="286" y="16"/>
                  </a:lnTo>
                  <a:lnTo>
                    <a:pt x="282" y="28"/>
                  </a:lnTo>
                  <a:lnTo>
                    <a:pt x="273" y="40"/>
                  </a:lnTo>
                  <a:lnTo>
                    <a:pt x="269" y="52"/>
                  </a:lnTo>
                  <a:lnTo>
                    <a:pt x="261" y="64"/>
                  </a:lnTo>
                  <a:lnTo>
                    <a:pt x="249" y="68"/>
                  </a:lnTo>
                  <a:lnTo>
                    <a:pt x="237" y="68"/>
                  </a:lnTo>
                  <a:lnTo>
                    <a:pt x="225" y="64"/>
                  </a:lnTo>
                  <a:lnTo>
                    <a:pt x="213" y="60"/>
                  </a:lnTo>
                  <a:lnTo>
                    <a:pt x="201" y="56"/>
                  </a:lnTo>
                  <a:lnTo>
                    <a:pt x="189" y="52"/>
                  </a:lnTo>
                  <a:lnTo>
                    <a:pt x="177" y="48"/>
                  </a:lnTo>
                  <a:lnTo>
                    <a:pt x="165" y="48"/>
                  </a:lnTo>
                  <a:lnTo>
                    <a:pt x="153" y="48"/>
                  </a:lnTo>
                  <a:lnTo>
                    <a:pt x="141" y="44"/>
                  </a:lnTo>
                  <a:lnTo>
                    <a:pt x="128" y="40"/>
                  </a:lnTo>
                  <a:lnTo>
                    <a:pt x="116" y="40"/>
                  </a:lnTo>
                  <a:lnTo>
                    <a:pt x="104" y="36"/>
                  </a:lnTo>
                  <a:lnTo>
                    <a:pt x="92" y="32"/>
                  </a:lnTo>
                  <a:lnTo>
                    <a:pt x="80" y="28"/>
                  </a:lnTo>
                  <a:lnTo>
                    <a:pt x="68" y="24"/>
                  </a:lnTo>
                  <a:lnTo>
                    <a:pt x="56" y="24"/>
                  </a:lnTo>
                  <a:lnTo>
                    <a:pt x="56" y="36"/>
                  </a:lnTo>
                  <a:lnTo>
                    <a:pt x="64" y="48"/>
                  </a:lnTo>
                  <a:lnTo>
                    <a:pt x="64" y="60"/>
                  </a:lnTo>
                  <a:lnTo>
                    <a:pt x="64" y="72"/>
                  </a:lnTo>
                  <a:lnTo>
                    <a:pt x="64" y="84"/>
                  </a:lnTo>
                  <a:lnTo>
                    <a:pt x="56" y="96"/>
                  </a:lnTo>
                  <a:lnTo>
                    <a:pt x="56" y="108"/>
                  </a:lnTo>
                  <a:lnTo>
                    <a:pt x="48" y="140"/>
                  </a:lnTo>
                  <a:lnTo>
                    <a:pt x="48" y="152"/>
                  </a:lnTo>
                  <a:lnTo>
                    <a:pt x="40" y="164"/>
                  </a:lnTo>
                  <a:lnTo>
                    <a:pt x="28" y="176"/>
                  </a:lnTo>
                  <a:lnTo>
                    <a:pt x="16" y="188"/>
                  </a:lnTo>
                  <a:lnTo>
                    <a:pt x="8" y="200"/>
                  </a:lnTo>
                  <a:lnTo>
                    <a:pt x="0" y="212"/>
                  </a:lnTo>
                  <a:lnTo>
                    <a:pt x="0" y="224"/>
                  </a:lnTo>
                  <a:lnTo>
                    <a:pt x="12" y="232"/>
                  </a:lnTo>
                  <a:lnTo>
                    <a:pt x="20" y="244"/>
                  </a:lnTo>
                  <a:lnTo>
                    <a:pt x="32" y="248"/>
                  </a:lnTo>
                  <a:lnTo>
                    <a:pt x="40" y="260"/>
                  </a:lnTo>
                  <a:lnTo>
                    <a:pt x="44" y="272"/>
                  </a:lnTo>
                  <a:lnTo>
                    <a:pt x="44" y="284"/>
                  </a:lnTo>
                  <a:lnTo>
                    <a:pt x="44" y="296"/>
                  </a:lnTo>
                  <a:lnTo>
                    <a:pt x="36" y="308"/>
                  </a:lnTo>
                  <a:lnTo>
                    <a:pt x="36" y="320"/>
                  </a:lnTo>
                  <a:lnTo>
                    <a:pt x="36" y="332"/>
                  </a:lnTo>
                  <a:lnTo>
                    <a:pt x="36" y="344"/>
                  </a:lnTo>
                  <a:lnTo>
                    <a:pt x="36" y="356"/>
                  </a:lnTo>
                  <a:lnTo>
                    <a:pt x="36" y="368"/>
                  </a:lnTo>
                  <a:lnTo>
                    <a:pt x="36" y="380"/>
                  </a:lnTo>
                  <a:lnTo>
                    <a:pt x="36" y="392"/>
                  </a:lnTo>
                  <a:lnTo>
                    <a:pt x="36" y="404"/>
                  </a:lnTo>
                  <a:lnTo>
                    <a:pt x="28" y="416"/>
                  </a:lnTo>
                  <a:lnTo>
                    <a:pt x="40" y="428"/>
                  </a:lnTo>
                  <a:lnTo>
                    <a:pt x="48" y="440"/>
                  </a:lnTo>
                  <a:lnTo>
                    <a:pt x="44" y="452"/>
                  </a:lnTo>
                  <a:lnTo>
                    <a:pt x="44" y="464"/>
                  </a:lnTo>
                  <a:lnTo>
                    <a:pt x="44" y="476"/>
                  </a:lnTo>
                  <a:lnTo>
                    <a:pt x="48" y="488"/>
                  </a:lnTo>
                  <a:lnTo>
                    <a:pt x="52" y="500"/>
                  </a:lnTo>
                  <a:lnTo>
                    <a:pt x="56" y="512"/>
                  </a:lnTo>
                  <a:lnTo>
                    <a:pt x="60" y="524"/>
                  </a:lnTo>
                  <a:lnTo>
                    <a:pt x="68" y="536"/>
                  </a:lnTo>
                  <a:lnTo>
                    <a:pt x="72" y="548"/>
                  </a:lnTo>
                  <a:lnTo>
                    <a:pt x="84" y="556"/>
                  </a:lnTo>
                  <a:lnTo>
                    <a:pt x="96" y="556"/>
                  </a:lnTo>
                  <a:lnTo>
                    <a:pt x="112" y="548"/>
                  </a:lnTo>
                  <a:lnTo>
                    <a:pt x="124" y="536"/>
                  </a:lnTo>
                  <a:lnTo>
                    <a:pt x="120" y="548"/>
                  </a:lnTo>
                  <a:lnTo>
                    <a:pt x="116" y="560"/>
                  </a:lnTo>
                  <a:lnTo>
                    <a:pt x="112" y="572"/>
                  </a:lnTo>
                  <a:lnTo>
                    <a:pt x="108" y="584"/>
                  </a:lnTo>
                  <a:lnTo>
                    <a:pt x="108" y="596"/>
                  </a:lnTo>
                  <a:lnTo>
                    <a:pt x="104" y="608"/>
                  </a:lnTo>
                  <a:lnTo>
                    <a:pt x="104" y="620"/>
                  </a:lnTo>
                  <a:lnTo>
                    <a:pt x="104" y="632"/>
                  </a:lnTo>
                  <a:lnTo>
                    <a:pt x="104" y="644"/>
                  </a:lnTo>
                  <a:lnTo>
                    <a:pt x="104" y="656"/>
                  </a:lnTo>
                  <a:lnTo>
                    <a:pt x="108" y="668"/>
                  </a:lnTo>
                  <a:lnTo>
                    <a:pt x="116" y="680"/>
                  </a:lnTo>
                  <a:lnTo>
                    <a:pt x="128" y="692"/>
                  </a:lnTo>
                  <a:lnTo>
                    <a:pt x="132" y="704"/>
                  </a:lnTo>
                  <a:lnTo>
                    <a:pt x="136" y="716"/>
                  </a:lnTo>
                  <a:lnTo>
                    <a:pt x="128" y="728"/>
                  </a:lnTo>
                  <a:lnTo>
                    <a:pt x="124" y="740"/>
                  </a:lnTo>
                  <a:lnTo>
                    <a:pt x="120" y="752"/>
                  </a:lnTo>
                  <a:lnTo>
                    <a:pt x="116" y="764"/>
                  </a:lnTo>
                  <a:lnTo>
                    <a:pt x="124" y="776"/>
                  </a:lnTo>
                  <a:lnTo>
                    <a:pt x="128" y="788"/>
                  </a:lnTo>
                  <a:lnTo>
                    <a:pt x="128" y="800"/>
                  </a:lnTo>
                  <a:lnTo>
                    <a:pt x="141" y="808"/>
                  </a:lnTo>
                  <a:lnTo>
                    <a:pt x="145" y="820"/>
                  </a:lnTo>
                  <a:lnTo>
                    <a:pt x="157" y="812"/>
                  </a:lnTo>
                  <a:lnTo>
                    <a:pt x="169" y="800"/>
                  </a:lnTo>
                  <a:lnTo>
                    <a:pt x="181" y="804"/>
                  </a:lnTo>
                  <a:lnTo>
                    <a:pt x="185" y="816"/>
                  </a:lnTo>
                  <a:lnTo>
                    <a:pt x="173" y="812"/>
                  </a:lnTo>
                  <a:lnTo>
                    <a:pt x="169" y="824"/>
                  </a:lnTo>
                  <a:lnTo>
                    <a:pt x="157" y="828"/>
                  </a:lnTo>
                  <a:lnTo>
                    <a:pt x="161" y="812"/>
                  </a:lnTo>
                  <a:lnTo>
                    <a:pt x="149" y="816"/>
                  </a:lnTo>
                  <a:lnTo>
                    <a:pt x="153" y="828"/>
                  </a:lnTo>
                  <a:lnTo>
                    <a:pt x="157" y="840"/>
                  </a:lnTo>
                  <a:lnTo>
                    <a:pt x="157" y="852"/>
                  </a:lnTo>
                  <a:lnTo>
                    <a:pt x="161" y="864"/>
                  </a:lnTo>
                  <a:lnTo>
                    <a:pt x="169" y="876"/>
                  </a:lnTo>
                  <a:lnTo>
                    <a:pt x="181" y="888"/>
                  </a:lnTo>
                  <a:lnTo>
                    <a:pt x="185" y="900"/>
                  </a:lnTo>
                  <a:lnTo>
                    <a:pt x="197" y="908"/>
                  </a:lnTo>
                  <a:lnTo>
                    <a:pt x="201" y="920"/>
                  </a:lnTo>
                  <a:lnTo>
                    <a:pt x="213" y="920"/>
                  </a:lnTo>
                  <a:lnTo>
                    <a:pt x="225" y="916"/>
                  </a:lnTo>
                  <a:lnTo>
                    <a:pt x="237" y="916"/>
                  </a:lnTo>
                  <a:lnTo>
                    <a:pt x="249" y="924"/>
                  </a:lnTo>
                  <a:lnTo>
                    <a:pt x="261" y="928"/>
                  </a:lnTo>
                  <a:lnTo>
                    <a:pt x="273" y="932"/>
                  </a:lnTo>
                  <a:lnTo>
                    <a:pt x="286" y="936"/>
                  </a:lnTo>
                  <a:lnTo>
                    <a:pt x="298" y="940"/>
                  </a:lnTo>
                  <a:lnTo>
                    <a:pt x="310" y="940"/>
                  </a:lnTo>
                  <a:lnTo>
                    <a:pt x="322" y="944"/>
                  </a:lnTo>
                  <a:lnTo>
                    <a:pt x="334" y="944"/>
                  </a:lnTo>
                  <a:lnTo>
                    <a:pt x="326" y="932"/>
                  </a:lnTo>
                  <a:lnTo>
                    <a:pt x="318" y="920"/>
                  </a:lnTo>
                  <a:lnTo>
                    <a:pt x="310" y="908"/>
                  </a:lnTo>
                  <a:lnTo>
                    <a:pt x="298" y="896"/>
                  </a:lnTo>
                  <a:lnTo>
                    <a:pt x="290" y="884"/>
                  </a:lnTo>
                  <a:lnTo>
                    <a:pt x="282" y="872"/>
                  </a:lnTo>
                  <a:lnTo>
                    <a:pt x="278" y="860"/>
                  </a:lnTo>
                  <a:lnTo>
                    <a:pt x="269" y="848"/>
                  </a:lnTo>
                  <a:lnTo>
                    <a:pt x="265" y="836"/>
                  </a:lnTo>
                  <a:lnTo>
                    <a:pt x="261" y="824"/>
                  </a:lnTo>
                  <a:lnTo>
                    <a:pt x="257" y="812"/>
                  </a:lnTo>
                  <a:lnTo>
                    <a:pt x="253" y="800"/>
                  </a:lnTo>
                  <a:lnTo>
                    <a:pt x="245" y="788"/>
                  </a:lnTo>
                  <a:lnTo>
                    <a:pt x="241" y="776"/>
                  </a:lnTo>
                  <a:lnTo>
                    <a:pt x="233" y="764"/>
                  </a:lnTo>
                  <a:lnTo>
                    <a:pt x="225" y="752"/>
                  </a:lnTo>
                  <a:lnTo>
                    <a:pt x="213" y="740"/>
                  </a:lnTo>
                  <a:lnTo>
                    <a:pt x="205" y="728"/>
                  </a:lnTo>
                  <a:lnTo>
                    <a:pt x="197" y="716"/>
                  </a:lnTo>
                  <a:lnTo>
                    <a:pt x="193" y="704"/>
                  </a:lnTo>
                  <a:lnTo>
                    <a:pt x="197" y="692"/>
                  </a:lnTo>
                  <a:lnTo>
                    <a:pt x="197" y="680"/>
                  </a:lnTo>
                  <a:lnTo>
                    <a:pt x="197" y="668"/>
                  </a:lnTo>
                  <a:lnTo>
                    <a:pt x="205" y="656"/>
                  </a:lnTo>
                  <a:lnTo>
                    <a:pt x="205" y="644"/>
                  </a:lnTo>
                  <a:lnTo>
                    <a:pt x="205" y="632"/>
                  </a:lnTo>
                  <a:lnTo>
                    <a:pt x="197" y="620"/>
                  </a:lnTo>
                  <a:lnTo>
                    <a:pt x="189" y="608"/>
                  </a:lnTo>
                  <a:lnTo>
                    <a:pt x="181" y="596"/>
                  </a:lnTo>
                  <a:lnTo>
                    <a:pt x="173" y="580"/>
                  </a:lnTo>
                  <a:lnTo>
                    <a:pt x="169" y="568"/>
                  </a:lnTo>
                  <a:lnTo>
                    <a:pt x="169" y="556"/>
                  </a:lnTo>
                  <a:lnTo>
                    <a:pt x="165" y="544"/>
                  </a:lnTo>
                  <a:lnTo>
                    <a:pt x="161" y="532"/>
                  </a:lnTo>
                  <a:lnTo>
                    <a:pt x="157" y="520"/>
                  </a:lnTo>
                  <a:lnTo>
                    <a:pt x="149" y="508"/>
                  </a:lnTo>
                  <a:lnTo>
                    <a:pt x="145" y="496"/>
                  </a:lnTo>
                  <a:lnTo>
                    <a:pt x="136" y="484"/>
                  </a:lnTo>
                  <a:lnTo>
                    <a:pt x="128" y="472"/>
                  </a:lnTo>
                  <a:lnTo>
                    <a:pt x="116" y="468"/>
                  </a:lnTo>
                  <a:lnTo>
                    <a:pt x="108" y="456"/>
                  </a:lnTo>
                  <a:lnTo>
                    <a:pt x="108" y="444"/>
                  </a:lnTo>
                  <a:lnTo>
                    <a:pt x="108" y="432"/>
                  </a:lnTo>
                  <a:lnTo>
                    <a:pt x="104" y="420"/>
                  </a:lnTo>
                  <a:lnTo>
                    <a:pt x="104" y="408"/>
                  </a:lnTo>
                  <a:lnTo>
                    <a:pt x="104" y="396"/>
                  </a:lnTo>
                  <a:lnTo>
                    <a:pt x="116" y="388"/>
                  </a:lnTo>
                  <a:lnTo>
                    <a:pt x="120" y="376"/>
                  </a:lnTo>
                  <a:lnTo>
                    <a:pt x="132" y="368"/>
                  </a:lnTo>
                  <a:lnTo>
                    <a:pt x="136" y="356"/>
                  </a:lnTo>
                  <a:lnTo>
                    <a:pt x="141" y="344"/>
                  </a:lnTo>
                  <a:lnTo>
                    <a:pt x="141" y="332"/>
                  </a:lnTo>
                  <a:lnTo>
                    <a:pt x="141" y="320"/>
                  </a:lnTo>
                  <a:lnTo>
                    <a:pt x="145" y="308"/>
                  </a:lnTo>
                  <a:lnTo>
                    <a:pt x="145" y="296"/>
                  </a:lnTo>
                  <a:lnTo>
                    <a:pt x="145" y="284"/>
                  </a:lnTo>
                  <a:lnTo>
                    <a:pt x="145" y="272"/>
                  </a:lnTo>
                  <a:lnTo>
                    <a:pt x="149" y="260"/>
                  </a:lnTo>
                  <a:lnTo>
                    <a:pt x="153" y="248"/>
                  </a:lnTo>
                  <a:lnTo>
                    <a:pt x="165" y="240"/>
                  </a:lnTo>
                  <a:lnTo>
                    <a:pt x="177" y="232"/>
                  </a:lnTo>
                  <a:lnTo>
                    <a:pt x="181" y="220"/>
                  </a:lnTo>
                  <a:lnTo>
                    <a:pt x="181" y="208"/>
                  </a:lnTo>
                  <a:lnTo>
                    <a:pt x="181" y="196"/>
                  </a:lnTo>
                  <a:lnTo>
                    <a:pt x="193" y="188"/>
                  </a:lnTo>
                  <a:lnTo>
                    <a:pt x="205" y="184"/>
                  </a:lnTo>
                  <a:lnTo>
                    <a:pt x="217" y="180"/>
                  </a:lnTo>
                  <a:lnTo>
                    <a:pt x="229" y="176"/>
                  </a:lnTo>
                  <a:lnTo>
                    <a:pt x="241" y="172"/>
                  </a:lnTo>
                  <a:lnTo>
                    <a:pt x="253" y="172"/>
                  </a:lnTo>
                  <a:lnTo>
                    <a:pt x="265" y="172"/>
                  </a:lnTo>
                  <a:lnTo>
                    <a:pt x="278" y="176"/>
                  </a:lnTo>
                  <a:lnTo>
                    <a:pt x="290" y="180"/>
                  </a:lnTo>
                  <a:lnTo>
                    <a:pt x="302" y="180"/>
                  </a:lnTo>
                  <a:lnTo>
                    <a:pt x="314" y="180"/>
                  </a:lnTo>
                  <a:lnTo>
                    <a:pt x="326" y="180"/>
                  </a:lnTo>
                  <a:lnTo>
                    <a:pt x="338" y="180"/>
                  </a:lnTo>
                  <a:lnTo>
                    <a:pt x="350" y="180"/>
                  </a:lnTo>
                  <a:lnTo>
                    <a:pt x="362" y="180"/>
                  </a:lnTo>
                  <a:lnTo>
                    <a:pt x="374" y="172"/>
                  </a:lnTo>
                  <a:lnTo>
                    <a:pt x="378" y="160"/>
                  </a:lnTo>
                  <a:lnTo>
                    <a:pt x="390" y="152"/>
                  </a:lnTo>
                  <a:lnTo>
                    <a:pt x="398" y="140"/>
                  </a:lnTo>
                  <a:lnTo>
                    <a:pt x="402" y="128"/>
                  </a:lnTo>
                  <a:lnTo>
                    <a:pt x="402" y="116"/>
                  </a:lnTo>
                  <a:lnTo>
                    <a:pt x="410" y="104"/>
                  </a:lnTo>
                  <a:lnTo>
                    <a:pt x="415" y="92"/>
                  </a:lnTo>
                  <a:lnTo>
                    <a:pt x="415" y="80"/>
                  </a:lnTo>
                  <a:lnTo>
                    <a:pt x="402" y="72"/>
                  </a:lnTo>
                </a:path>
              </a:pathLst>
            </a:custGeom>
            <a:solidFill>
              <a:srgbClr val="FDA4B5"/>
            </a:solidFill>
            <a:ln w="9525" cap="rnd">
              <a:noFill/>
              <a:round/>
              <a:headEnd type="none" w="sm" len="sm"/>
              <a:tailEnd type="none" w="sm" len="sm"/>
            </a:ln>
          </p:spPr>
          <p:txBody>
            <a:bodyPr/>
            <a:lstStyle/>
            <a:p>
              <a:endParaRPr lang="en-US"/>
            </a:p>
          </p:txBody>
        </p:sp>
        <p:sp>
          <p:nvSpPr>
            <p:cNvPr id="8463" name="Freeform 32"/>
            <p:cNvSpPr>
              <a:spLocks/>
            </p:cNvSpPr>
            <p:nvPr/>
          </p:nvSpPr>
          <p:spPr bwMode="auto">
            <a:xfrm>
              <a:off x="650" y="1728"/>
              <a:ext cx="1607" cy="949"/>
            </a:xfrm>
            <a:custGeom>
              <a:avLst/>
              <a:gdLst>
                <a:gd name="T0" fmla="*/ 362 w 1607"/>
                <a:gd name="T1" fmla="*/ 44 h 949"/>
                <a:gd name="T2" fmla="*/ 422 w 1607"/>
                <a:gd name="T3" fmla="*/ 76 h 949"/>
                <a:gd name="T4" fmla="*/ 491 w 1607"/>
                <a:gd name="T5" fmla="*/ 88 h 949"/>
                <a:gd name="T6" fmla="*/ 567 w 1607"/>
                <a:gd name="T7" fmla="*/ 68 h 949"/>
                <a:gd name="T8" fmla="*/ 644 w 1607"/>
                <a:gd name="T9" fmla="*/ 124 h 949"/>
                <a:gd name="T10" fmla="*/ 728 w 1607"/>
                <a:gd name="T11" fmla="*/ 148 h 949"/>
                <a:gd name="T12" fmla="*/ 813 w 1607"/>
                <a:gd name="T13" fmla="*/ 152 h 949"/>
                <a:gd name="T14" fmla="*/ 897 w 1607"/>
                <a:gd name="T15" fmla="*/ 136 h 949"/>
                <a:gd name="T16" fmla="*/ 945 w 1607"/>
                <a:gd name="T17" fmla="*/ 60 h 949"/>
                <a:gd name="T18" fmla="*/ 1026 w 1607"/>
                <a:gd name="T19" fmla="*/ 68 h 949"/>
                <a:gd name="T20" fmla="*/ 1110 w 1607"/>
                <a:gd name="T21" fmla="*/ 68 h 949"/>
                <a:gd name="T22" fmla="*/ 1187 w 1607"/>
                <a:gd name="T23" fmla="*/ 80 h 949"/>
                <a:gd name="T24" fmla="*/ 1239 w 1607"/>
                <a:gd name="T25" fmla="*/ 24 h 949"/>
                <a:gd name="T26" fmla="*/ 1300 w 1607"/>
                <a:gd name="T27" fmla="*/ 92 h 949"/>
                <a:gd name="T28" fmla="*/ 1368 w 1607"/>
                <a:gd name="T29" fmla="*/ 172 h 949"/>
                <a:gd name="T30" fmla="*/ 1444 w 1607"/>
                <a:gd name="T31" fmla="*/ 216 h 949"/>
                <a:gd name="T32" fmla="*/ 1497 w 1607"/>
                <a:gd name="T33" fmla="*/ 276 h 949"/>
                <a:gd name="T34" fmla="*/ 1521 w 1607"/>
                <a:gd name="T35" fmla="*/ 364 h 949"/>
                <a:gd name="T36" fmla="*/ 1585 w 1607"/>
                <a:gd name="T37" fmla="*/ 416 h 949"/>
                <a:gd name="T38" fmla="*/ 1601 w 1607"/>
                <a:gd name="T39" fmla="*/ 500 h 949"/>
                <a:gd name="T40" fmla="*/ 1561 w 1607"/>
                <a:gd name="T41" fmla="*/ 560 h 949"/>
                <a:gd name="T42" fmla="*/ 1537 w 1607"/>
                <a:gd name="T43" fmla="*/ 636 h 949"/>
                <a:gd name="T44" fmla="*/ 1453 w 1607"/>
                <a:gd name="T45" fmla="*/ 668 h 949"/>
                <a:gd name="T46" fmla="*/ 1469 w 1607"/>
                <a:gd name="T47" fmla="*/ 728 h 949"/>
                <a:gd name="T48" fmla="*/ 1465 w 1607"/>
                <a:gd name="T49" fmla="*/ 816 h 949"/>
                <a:gd name="T50" fmla="*/ 1392 w 1607"/>
                <a:gd name="T51" fmla="*/ 828 h 949"/>
                <a:gd name="T52" fmla="*/ 1308 w 1607"/>
                <a:gd name="T53" fmla="*/ 816 h 949"/>
                <a:gd name="T54" fmla="*/ 1267 w 1607"/>
                <a:gd name="T55" fmla="*/ 864 h 949"/>
                <a:gd name="T56" fmla="*/ 1243 w 1607"/>
                <a:gd name="T57" fmla="*/ 940 h 949"/>
                <a:gd name="T58" fmla="*/ 1155 w 1607"/>
                <a:gd name="T59" fmla="*/ 936 h 949"/>
                <a:gd name="T60" fmla="*/ 1086 w 1607"/>
                <a:gd name="T61" fmla="*/ 872 h 949"/>
                <a:gd name="T62" fmla="*/ 1018 w 1607"/>
                <a:gd name="T63" fmla="*/ 788 h 949"/>
                <a:gd name="T64" fmla="*/ 953 w 1607"/>
                <a:gd name="T65" fmla="*/ 712 h 949"/>
                <a:gd name="T66" fmla="*/ 845 w 1607"/>
                <a:gd name="T67" fmla="*/ 720 h 949"/>
                <a:gd name="T68" fmla="*/ 784 w 1607"/>
                <a:gd name="T69" fmla="*/ 648 h 949"/>
                <a:gd name="T70" fmla="*/ 748 w 1607"/>
                <a:gd name="T71" fmla="*/ 560 h 949"/>
                <a:gd name="T72" fmla="*/ 656 w 1607"/>
                <a:gd name="T73" fmla="*/ 460 h 949"/>
                <a:gd name="T74" fmla="*/ 571 w 1607"/>
                <a:gd name="T75" fmla="*/ 488 h 949"/>
                <a:gd name="T76" fmla="*/ 491 w 1607"/>
                <a:gd name="T77" fmla="*/ 416 h 949"/>
                <a:gd name="T78" fmla="*/ 466 w 1607"/>
                <a:gd name="T79" fmla="*/ 500 h 949"/>
                <a:gd name="T80" fmla="*/ 410 w 1607"/>
                <a:gd name="T81" fmla="*/ 552 h 949"/>
                <a:gd name="T82" fmla="*/ 358 w 1607"/>
                <a:gd name="T83" fmla="*/ 600 h 949"/>
                <a:gd name="T84" fmla="*/ 390 w 1607"/>
                <a:gd name="T85" fmla="*/ 684 h 949"/>
                <a:gd name="T86" fmla="*/ 390 w 1607"/>
                <a:gd name="T87" fmla="*/ 768 h 949"/>
                <a:gd name="T88" fmla="*/ 326 w 1607"/>
                <a:gd name="T89" fmla="*/ 812 h 949"/>
                <a:gd name="T90" fmla="*/ 301 w 1607"/>
                <a:gd name="T91" fmla="*/ 884 h 949"/>
                <a:gd name="T92" fmla="*/ 221 w 1607"/>
                <a:gd name="T93" fmla="*/ 844 h 949"/>
                <a:gd name="T94" fmla="*/ 169 w 1607"/>
                <a:gd name="T95" fmla="*/ 768 h 949"/>
                <a:gd name="T96" fmla="*/ 128 w 1607"/>
                <a:gd name="T97" fmla="*/ 688 h 949"/>
                <a:gd name="T98" fmla="*/ 84 w 1607"/>
                <a:gd name="T99" fmla="*/ 608 h 949"/>
                <a:gd name="T100" fmla="*/ 80 w 1607"/>
                <a:gd name="T101" fmla="*/ 524 h 949"/>
                <a:gd name="T102" fmla="*/ 48 w 1607"/>
                <a:gd name="T103" fmla="*/ 424 h 949"/>
                <a:gd name="T104" fmla="*/ 0 w 1607"/>
                <a:gd name="T105" fmla="*/ 340 h 949"/>
                <a:gd name="T106" fmla="*/ 28 w 1607"/>
                <a:gd name="T107" fmla="*/ 268 h 949"/>
                <a:gd name="T108" fmla="*/ 32 w 1607"/>
                <a:gd name="T109" fmla="*/ 184 h 949"/>
                <a:gd name="T110" fmla="*/ 84 w 1607"/>
                <a:gd name="T111" fmla="*/ 108 h 949"/>
                <a:gd name="T112" fmla="*/ 169 w 1607"/>
                <a:gd name="T113" fmla="*/ 96 h 949"/>
                <a:gd name="T114" fmla="*/ 253 w 1607"/>
                <a:gd name="T115" fmla="*/ 84 h 949"/>
                <a:gd name="T116" fmla="*/ 305 w 1607"/>
                <a:gd name="T117" fmla="*/ 12 h 9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07"/>
                <a:gd name="T178" fmla="*/ 0 h 949"/>
                <a:gd name="T179" fmla="*/ 1607 w 1607"/>
                <a:gd name="T180" fmla="*/ 949 h 9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07" h="949">
                  <a:moveTo>
                    <a:pt x="297" y="0"/>
                  </a:moveTo>
                  <a:lnTo>
                    <a:pt x="309" y="4"/>
                  </a:lnTo>
                  <a:lnTo>
                    <a:pt x="313" y="16"/>
                  </a:lnTo>
                  <a:lnTo>
                    <a:pt x="326" y="28"/>
                  </a:lnTo>
                  <a:lnTo>
                    <a:pt x="338" y="36"/>
                  </a:lnTo>
                  <a:lnTo>
                    <a:pt x="350" y="44"/>
                  </a:lnTo>
                  <a:lnTo>
                    <a:pt x="362" y="44"/>
                  </a:lnTo>
                  <a:lnTo>
                    <a:pt x="374" y="52"/>
                  </a:lnTo>
                  <a:lnTo>
                    <a:pt x="386" y="52"/>
                  </a:lnTo>
                  <a:lnTo>
                    <a:pt x="398" y="44"/>
                  </a:lnTo>
                  <a:lnTo>
                    <a:pt x="410" y="44"/>
                  </a:lnTo>
                  <a:lnTo>
                    <a:pt x="422" y="52"/>
                  </a:lnTo>
                  <a:lnTo>
                    <a:pt x="422" y="64"/>
                  </a:lnTo>
                  <a:lnTo>
                    <a:pt x="422" y="76"/>
                  </a:lnTo>
                  <a:lnTo>
                    <a:pt x="426" y="88"/>
                  </a:lnTo>
                  <a:lnTo>
                    <a:pt x="430" y="100"/>
                  </a:lnTo>
                  <a:lnTo>
                    <a:pt x="442" y="100"/>
                  </a:lnTo>
                  <a:lnTo>
                    <a:pt x="454" y="92"/>
                  </a:lnTo>
                  <a:lnTo>
                    <a:pt x="466" y="92"/>
                  </a:lnTo>
                  <a:lnTo>
                    <a:pt x="478" y="92"/>
                  </a:lnTo>
                  <a:lnTo>
                    <a:pt x="491" y="88"/>
                  </a:lnTo>
                  <a:lnTo>
                    <a:pt x="503" y="84"/>
                  </a:lnTo>
                  <a:lnTo>
                    <a:pt x="511" y="72"/>
                  </a:lnTo>
                  <a:lnTo>
                    <a:pt x="519" y="60"/>
                  </a:lnTo>
                  <a:lnTo>
                    <a:pt x="531" y="52"/>
                  </a:lnTo>
                  <a:lnTo>
                    <a:pt x="543" y="52"/>
                  </a:lnTo>
                  <a:lnTo>
                    <a:pt x="555" y="64"/>
                  </a:lnTo>
                  <a:lnTo>
                    <a:pt x="567" y="68"/>
                  </a:lnTo>
                  <a:lnTo>
                    <a:pt x="575" y="80"/>
                  </a:lnTo>
                  <a:lnTo>
                    <a:pt x="583" y="92"/>
                  </a:lnTo>
                  <a:lnTo>
                    <a:pt x="595" y="100"/>
                  </a:lnTo>
                  <a:lnTo>
                    <a:pt x="607" y="112"/>
                  </a:lnTo>
                  <a:lnTo>
                    <a:pt x="619" y="116"/>
                  </a:lnTo>
                  <a:lnTo>
                    <a:pt x="631" y="124"/>
                  </a:lnTo>
                  <a:lnTo>
                    <a:pt x="644" y="124"/>
                  </a:lnTo>
                  <a:lnTo>
                    <a:pt x="656" y="128"/>
                  </a:lnTo>
                  <a:lnTo>
                    <a:pt x="668" y="132"/>
                  </a:lnTo>
                  <a:lnTo>
                    <a:pt x="680" y="132"/>
                  </a:lnTo>
                  <a:lnTo>
                    <a:pt x="692" y="132"/>
                  </a:lnTo>
                  <a:lnTo>
                    <a:pt x="704" y="132"/>
                  </a:lnTo>
                  <a:lnTo>
                    <a:pt x="720" y="136"/>
                  </a:lnTo>
                  <a:lnTo>
                    <a:pt x="728" y="148"/>
                  </a:lnTo>
                  <a:lnTo>
                    <a:pt x="740" y="152"/>
                  </a:lnTo>
                  <a:lnTo>
                    <a:pt x="752" y="152"/>
                  </a:lnTo>
                  <a:lnTo>
                    <a:pt x="764" y="156"/>
                  </a:lnTo>
                  <a:lnTo>
                    <a:pt x="776" y="156"/>
                  </a:lnTo>
                  <a:lnTo>
                    <a:pt x="788" y="156"/>
                  </a:lnTo>
                  <a:lnTo>
                    <a:pt x="800" y="156"/>
                  </a:lnTo>
                  <a:lnTo>
                    <a:pt x="813" y="152"/>
                  </a:lnTo>
                  <a:lnTo>
                    <a:pt x="825" y="152"/>
                  </a:lnTo>
                  <a:lnTo>
                    <a:pt x="837" y="152"/>
                  </a:lnTo>
                  <a:lnTo>
                    <a:pt x="849" y="152"/>
                  </a:lnTo>
                  <a:lnTo>
                    <a:pt x="861" y="148"/>
                  </a:lnTo>
                  <a:lnTo>
                    <a:pt x="873" y="148"/>
                  </a:lnTo>
                  <a:lnTo>
                    <a:pt x="885" y="144"/>
                  </a:lnTo>
                  <a:lnTo>
                    <a:pt x="897" y="136"/>
                  </a:lnTo>
                  <a:lnTo>
                    <a:pt x="909" y="128"/>
                  </a:lnTo>
                  <a:lnTo>
                    <a:pt x="913" y="116"/>
                  </a:lnTo>
                  <a:lnTo>
                    <a:pt x="917" y="104"/>
                  </a:lnTo>
                  <a:lnTo>
                    <a:pt x="921" y="92"/>
                  </a:lnTo>
                  <a:lnTo>
                    <a:pt x="925" y="80"/>
                  </a:lnTo>
                  <a:lnTo>
                    <a:pt x="933" y="68"/>
                  </a:lnTo>
                  <a:lnTo>
                    <a:pt x="945" y="60"/>
                  </a:lnTo>
                  <a:lnTo>
                    <a:pt x="957" y="56"/>
                  </a:lnTo>
                  <a:lnTo>
                    <a:pt x="966" y="68"/>
                  </a:lnTo>
                  <a:lnTo>
                    <a:pt x="978" y="76"/>
                  </a:lnTo>
                  <a:lnTo>
                    <a:pt x="990" y="76"/>
                  </a:lnTo>
                  <a:lnTo>
                    <a:pt x="1002" y="76"/>
                  </a:lnTo>
                  <a:lnTo>
                    <a:pt x="1014" y="68"/>
                  </a:lnTo>
                  <a:lnTo>
                    <a:pt x="1026" y="68"/>
                  </a:lnTo>
                  <a:lnTo>
                    <a:pt x="1038" y="68"/>
                  </a:lnTo>
                  <a:lnTo>
                    <a:pt x="1050" y="68"/>
                  </a:lnTo>
                  <a:lnTo>
                    <a:pt x="1062" y="68"/>
                  </a:lnTo>
                  <a:lnTo>
                    <a:pt x="1074" y="64"/>
                  </a:lnTo>
                  <a:lnTo>
                    <a:pt x="1086" y="64"/>
                  </a:lnTo>
                  <a:lnTo>
                    <a:pt x="1098" y="64"/>
                  </a:lnTo>
                  <a:lnTo>
                    <a:pt x="1110" y="68"/>
                  </a:lnTo>
                  <a:lnTo>
                    <a:pt x="1118" y="80"/>
                  </a:lnTo>
                  <a:lnTo>
                    <a:pt x="1131" y="84"/>
                  </a:lnTo>
                  <a:lnTo>
                    <a:pt x="1143" y="84"/>
                  </a:lnTo>
                  <a:lnTo>
                    <a:pt x="1155" y="84"/>
                  </a:lnTo>
                  <a:lnTo>
                    <a:pt x="1167" y="88"/>
                  </a:lnTo>
                  <a:lnTo>
                    <a:pt x="1179" y="92"/>
                  </a:lnTo>
                  <a:lnTo>
                    <a:pt x="1187" y="80"/>
                  </a:lnTo>
                  <a:lnTo>
                    <a:pt x="1187" y="68"/>
                  </a:lnTo>
                  <a:lnTo>
                    <a:pt x="1187" y="56"/>
                  </a:lnTo>
                  <a:lnTo>
                    <a:pt x="1191" y="44"/>
                  </a:lnTo>
                  <a:lnTo>
                    <a:pt x="1203" y="40"/>
                  </a:lnTo>
                  <a:lnTo>
                    <a:pt x="1215" y="32"/>
                  </a:lnTo>
                  <a:lnTo>
                    <a:pt x="1227" y="24"/>
                  </a:lnTo>
                  <a:lnTo>
                    <a:pt x="1239" y="24"/>
                  </a:lnTo>
                  <a:lnTo>
                    <a:pt x="1251" y="20"/>
                  </a:lnTo>
                  <a:lnTo>
                    <a:pt x="1259" y="32"/>
                  </a:lnTo>
                  <a:lnTo>
                    <a:pt x="1267" y="44"/>
                  </a:lnTo>
                  <a:lnTo>
                    <a:pt x="1275" y="56"/>
                  </a:lnTo>
                  <a:lnTo>
                    <a:pt x="1288" y="68"/>
                  </a:lnTo>
                  <a:lnTo>
                    <a:pt x="1292" y="80"/>
                  </a:lnTo>
                  <a:lnTo>
                    <a:pt x="1300" y="92"/>
                  </a:lnTo>
                  <a:lnTo>
                    <a:pt x="1312" y="100"/>
                  </a:lnTo>
                  <a:lnTo>
                    <a:pt x="1324" y="112"/>
                  </a:lnTo>
                  <a:lnTo>
                    <a:pt x="1332" y="124"/>
                  </a:lnTo>
                  <a:lnTo>
                    <a:pt x="1340" y="136"/>
                  </a:lnTo>
                  <a:lnTo>
                    <a:pt x="1348" y="148"/>
                  </a:lnTo>
                  <a:lnTo>
                    <a:pt x="1360" y="160"/>
                  </a:lnTo>
                  <a:lnTo>
                    <a:pt x="1368" y="172"/>
                  </a:lnTo>
                  <a:lnTo>
                    <a:pt x="1376" y="184"/>
                  </a:lnTo>
                  <a:lnTo>
                    <a:pt x="1384" y="196"/>
                  </a:lnTo>
                  <a:lnTo>
                    <a:pt x="1396" y="204"/>
                  </a:lnTo>
                  <a:lnTo>
                    <a:pt x="1408" y="208"/>
                  </a:lnTo>
                  <a:lnTo>
                    <a:pt x="1420" y="208"/>
                  </a:lnTo>
                  <a:lnTo>
                    <a:pt x="1432" y="212"/>
                  </a:lnTo>
                  <a:lnTo>
                    <a:pt x="1444" y="216"/>
                  </a:lnTo>
                  <a:lnTo>
                    <a:pt x="1457" y="220"/>
                  </a:lnTo>
                  <a:lnTo>
                    <a:pt x="1469" y="224"/>
                  </a:lnTo>
                  <a:lnTo>
                    <a:pt x="1481" y="228"/>
                  </a:lnTo>
                  <a:lnTo>
                    <a:pt x="1489" y="240"/>
                  </a:lnTo>
                  <a:lnTo>
                    <a:pt x="1489" y="252"/>
                  </a:lnTo>
                  <a:lnTo>
                    <a:pt x="1493" y="264"/>
                  </a:lnTo>
                  <a:lnTo>
                    <a:pt x="1497" y="276"/>
                  </a:lnTo>
                  <a:lnTo>
                    <a:pt x="1501" y="288"/>
                  </a:lnTo>
                  <a:lnTo>
                    <a:pt x="1509" y="300"/>
                  </a:lnTo>
                  <a:lnTo>
                    <a:pt x="1509" y="316"/>
                  </a:lnTo>
                  <a:lnTo>
                    <a:pt x="1513" y="328"/>
                  </a:lnTo>
                  <a:lnTo>
                    <a:pt x="1513" y="340"/>
                  </a:lnTo>
                  <a:lnTo>
                    <a:pt x="1513" y="352"/>
                  </a:lnTo>
                  <a:lnTo>
                    <a:pt x="1521" y="364"/>
                  </a:lnTo>
                  <a:lnTo>
                    <a:pt x="1521" y="376"/>
                  </a:lnTo>
                  <a:lnTo>
                    <a:pt x="1521" y="388"/>
                  </a:lnTo>
                  <a:lnTo>
                    <a:pt x="1533" y="392"/>
                  </a:lnTo>
                  <a:lnTo>
                    <a:pt x="1545" y="392"/>
                  </a:lnTo>
                  <a:lnTo>
                    <a:pt x="1557" y="400"/>
                  </a:lnTo>
                  <a:lnTo>
                    <a:pt x="1573" y="408"/>
                  </a:lnTo>
                  <a:lnTo>
                    <a:pt x="1585" y="416"/>
                  </a:lnTo>
                  <a:lnTo>
                    <a:pt x="1589" y="428"/>
                  </a:lnTo>
                  <a:lnTo>
                    <a:pt x="1593" y="440"/>
                  </a:lnTo>
                  <a:lnTo>
                    <a:pt x="1597" y="452"/>
                  </a:lnTo>
                  <a:lnTo>
                    <a:pt x="1597" y="464"/>
                  </a:lnTo>
                  <a:lnTo>
                    <a:pt x="1606" y="476"/>
                  </a:lnTo>
                  <a:lnTo>
                    <a:pt x="1606" y="488"/>
                  </a:lnTo>
                  <a:lnTo>
                    <a:pt x="1601" y="500"/>
                  </a:lnTo>
                  <a:lnTo>
                    <a:pt x="1593" y="512"/>
                  </a:lnTo>
                  <a:lnTo>
                    <a:pt x="1581" y="520"/>
                  </a:lnTo>
                  <a:lnTo>
                    <a:pt x="1577" y="532"/>
                  </a:lnTo>
                  <a:lnTo>
                    <a:pt x="1565" y="524"/>
                  </a:lnTo>
                  <a:lnTo>
                    <a:pt x="1561" y="536"/>
                  </a:lnTo>
                  <a:lnTo>
                    <a:pt x="1561" y="548"/>
                  </a:lnTo>
                  <a:lnTo>
                    <a:pt x="1561" y="560"/>
                  </a:lnTo>
                  <a:lnTo>
                    <a:pt x="1557" y="572"/>
                  </a:lnTo>
                  <a:lnTo>
                    <a:pt x="1549" y="584"/>
                  </a:lnTo>
                  <a:lnTo>
                    <a:pt x="1549" y="596"/>
                  </a:lnTo>
                  <a:lnTo>
                    <a:pt x="1549" y="608"/>
                  </a:lnTo>
                  <a:lnTo>
                    <a:pt x="1549" y="620"/>
                  </a:lnTo>
                  <a:lnTo>
                    <a:pt x="1549" y="632"/>
                  </a:lnTo>
                  <a:lnTo>
                    <a:pt x="1537" y="636"/>
                  </a:lnTo>
                  <a:lnTo>
                    <a:pt x="1525" y="644"/>
                  </a:lnTo>
                  <a:lnTo>
                    <a:pt x="1513" y="648"/>
                  </a:lnTo>
                  <a:lnTo>
                    <a:pt x="1501" y="652"/>
                  </a:lnTo>
                  <a:lnTo>
                    <a:pt x="1489" y="652"/>
                  </a:lnTo>
                  <a:lnTo>
                    <a:pt x="1477" y="656"/>
                  </a:lnTo>
                  <a:lnTo>
                    <a:pt x="1465" y="660"/>
                  </a:lnTo>
                  <a:lnTo>
                    <a:pt x="1453" y="668"/>
                  </a:lnTo>
                  <a:lnTo>
                    <a:pt x="1440" y="668"/>
                  </a:lnTo>
                  <a:lnTo>
                    <a:pt x="1428" y="680"/>
                  </a:lnTo>
                  <a:lnTo>
                    <a:pt x="1428" y="692"/>
                  </a:lnTo>
                  <a:lnTo>
                    <a:pt x="1440" y="700"/>
                  </a:lnTo>
                  <a:lnTo>
                    <a:pt x="1453" y="708"/>
                  </a:lnTo>
                  <a:lnTo>
                    <a:pt x="1465" y="716"/>
                  </a:lnTo>
                  <a:lnTo>
                    <a:pt x="1469" y="728"/>
                  </a:lnTo>
                  <a:lnTo>
                    <a:pt x="1469" y="740"/>
                  </a:lnTo>
                  <a:lnTo>
                    <a:pt x="1469" y="752"/>
                  </a:lnTo>
                  <a:lnTo>
                    <a:pt x="1473" y="764"/>
                  </a:lnTo>
                  <a:lnTo>
                    <a:pt x="1473" y="780"/>
                  </a:lnTo>
                  <a:lnTo>
                    <a:pt x="1473" y="792"/>
                  </a:lnTo>
                  <a:lnTo>
                    <a:pt x="1469" y="804"/>
                  </a:lnTo>
                  <a:lnTo>
                    <a:pt x="1465" y="816"/>
                  </a:lnTo>
                  <a:lnTo>
                    <a:pt x="1465" y="828"/>
                  </a:lnTo>
                  <a:lnTo>
                    <a:pt x="1453" y="836"/>
                  </a:lnTo>
                  <a:lnTo>
                    <a:pt x="1440" y="828"/>
                  </a:lnTo>
                  <a:lnTo>
                    <a:pt x="1428" y="828"/>
                  </a:lnTo>
                  <a:lnTo>
                    <a:pt x="1416" y="828"/>
                  </a:lnTo>
                  <a:lnTo>
                    <a:pt x="1404" y="828"/>
                  </a:lnTo>
                  <a:lnTo>
                    <a:pt x="1392" y="828"/>
                  </a:lnTo>
                  <a:lnTo>
                    <a:pt x="1380" y="828"/>
                  </a:lnTo>
                  <a:lnTo>
                    <a:pt x="1368" y="828"/>
                  </a:lnTo>
                  <a:lnTo>
                    <a:pt x="1356" y="828"/>
                  </a:lnTo>
                  <a:lnTo>
                    <a:pt x="1344" y="820"/>
                  </a:lnTo>
                  <a:lnTo>
                    <a:pt x="1332" y="820"/>
                  </a:lnTo>
                  <a:lnTo>
                    <a:pt x="1320" y="820"/>
                  </a:lnTo>
                  <a:lnTo>
                    <a:pt x="1308" y="816"/>
                  </a:lnTo>
                  <a:lnTo>
                    <a:pt x="1296" y="812"/>
                  </a:lnTo>
                  <a:lnTo>
                    <a:pt x="1283" y="812"/>
                  </a:lnTo>
                  <a:lnTo>
                    <a:pt x="1271" y="816"/>
                  </a:lnTo>
                  <a:lnTo>
                    <a:pt x="1263" y="828"/>
                  </a:lnTo>
                  <a:lnTo>
                    <a:pt x="1267" y="840"/>
                  </a:lnTo>
                  <a:lnTo>
                    <a:pt x="1275" y="852"/>
                  </a:lnTo>
                  <a:lnTo>
                    <a:pt x="1267" y="864"/>
                  </a:lnTo>
                  <a:lnTo>
                    <a:pt x="1263" y="880"/>
                  </a:lnTo>
                  <a:lnTo>
                    <a:pt x="1263" y="892"/>
                  </a:lnTo>
                  <a:lnTo>
                    <a:pt x="1263" y="904"/>
                  </a:lnTo>
                  <a:lnTo>
                    <a:pt x="1267" y="916"/>
                  </a:lnTo>
                  <a:lnTo>
                    <a:pt x="1267" y="928"/>
                  </a:lnTo>
                  <a:lnTo>
                    <a:pt x="1255" y="936"/>
                  </a:lnTo>
                  <a:lnTo>
                    <a:pt x="1243" y="940"/>
                  </a:lnTo>
                  <a:lnTo>
                    <a:pt x="1231" y="940"/>
                  </a:lnTo>
                  <a:lnTo>
                    <a:pt x="1215" y="940"/>
                  </a:lnTo>
                  <a:lnTo>
                    <a:pt x="1203" y="948"/>
                  </a:lnTo>
                  <a:lnTo>
                    <a:pt x="1191" y="948"/>
                  </a:lnTo>
                  <a:lnTo>
                    <a:pt x="1179" y="948"/>
                  </a:lnTo>
                  <a:lnTo>
                    <a:pt x="1167" y="940"/>
                  </a:lnTo>
                  <a:lnTo>
                    <a:pt x="1155" y="936"/>
                  </a:lnTo>
                  <a:lnTo>
                    <a:pt x="1143" y="936"/>
                  </a:lnTo>
                  <a:lnTo>
                    <a:pt x="1139" y="924"/>
                  </a:lnTo>
                  <a:lnTo>
                    <a:pt x="1131" y="912"/>
                  </a:lnTo>
                  <a:lnTo>
                    <a:pt x="1118" y="900"/>
                  </a:lnTo>
                  <a:lnTo>
                    <a:pt x="1106" y="892"/>
                  </a:lnTo>
                  <a:lnTo>
                    <a:pt x="1098" y="880"/>
                  </a:lnTo>
                  <a:lnTo>
                    <a:pt x="1086" y="872"/>
                  </a:lnTo>
                  <a:lnTo>
                    <a:pt x="1078" y="860"/>
                  </a:lnTo>
                  <a:lnTo>
                    <a:pt x="1066" y="852"/>
                  </a:lnTo>
                  <a:lnTo>
                    <a:pt x="1054" y="840"/>
                  </a:lnTo>
                  <a:lnTo>
                    <a:pt x="1042" y="832"/>
                  </a:lnTo>
                  <a:lnTo>
                    <a:pt x="1034" y="820"/>
                  </a:lnTo>
                  <a:lnTo>
                    <a:pt x="1030" y="796"/>
                  </a:lnTo>
                  <a:lnTo>
                    <a:pt x="1018" y="788"/>
                  </a:lnTo>
                  <a:lnTo>
                    <a:pt x="1010" y="776"/>
                  </a:lnTo>
                  <a:lnTo>
                    <a:pt x="998" y="764"/>
                  </a:lnTo>
                  <a:lnTo>
                    <a:pt x="986" y="756"/>
                  </a:lnTo>
                  <a:lnTo>
                    <a:pt x="974" y="748"/>
                  </a:lnTo>
                  <a:lnTo>
                    <a:pt x="966" y="736"/>
                  </a:lnTo>
                  <a:lnTo>
                    <a:pt x="957" y="724"/>
                  </a:lnTo>
                  <a:lnTo>
                    <a:pt x="953" y="712"/>
                  </a:lnTo>
                  <a:lnTo>
                    <a:pt x="937" y="716"/>
                  </a:lnTo>
                  <a:lnTo>
                    <a:pt x="925" y="724"/>
                  </a:lnTo>
                  <a:lnTo>
                    <a:pt x="913" y="724"/>
                  </a:lnTo>
                  <a:lnTo>
                    <a:pt x="897" y="724"/>
                  </a:lnTo>
                  <a:lnTo>
                    <a:pt x="873" y="724"/>
                  </a:lnTo>
                  <a:lnTo>
                    <a:pt x="857" y="720"/>
                  </a:lnTo>
                  <a:lnTo>
                    <a:pt x="845" y="720"/>
                  </a:lnTo>
                  <a:lnTo>
                    <a:pt x="837" y="708"/>
                  </a:lnTo>
                  <a:lnTo>
                    <a:pt x="833" y="696"/>
                  </a:lnTo>
                  <a:lnTo>
                    <a:pt x="821" y="688"/>
                  </a:lnTo>
                  <a:lnTo>
                    <a:pt x="809" y="680"/>
                  </a:lnTo>
                  <a:lnTo>
                    <a:pt x="800" y="668"/>
                  </a:lnTo>
                  <a:lnTo>
                    <a:pt x="788" y="660"/>
                  </a:lnTo>
                  <a:lnTo>
                    <a:pt x="784" y="648"/>
                  </a:lnTo>
                  <a:lnTo>
                    <a:pt x="780" y="636"/>
                  </a:lnTo>
                  <a:lnTo>
                    <a:pt x="780" y="608"/>
                  </a:lnTo>
                  <a:lnTo>
                    <a:pt x="780" y="596"/>
                  </a:lnTo>
                  <a:lnTo>
                    <a:pt x="776" y="584"/>
                  </a:lnTo>
                  <a:lnTo>
                    <a:pt x="764" y="580"/>
                  </a:lnTo>
                  <a:lnTo>
                    <a:pt x="752" y="572"/>
                  </a:lnTo>
                  <a:lnTo>
                    <a:pt x="748" y="560"/>
                  </a:lnTo>
                  <a:lnTo>
                    <a:pt x="732" y="520"/>
                  </a:lnTo>
                  <a:lnTo>
                    <a:pt x="708" y="496"/>
                  </a:lnTo>
                  <a:lnTo>
                    <a:pt x="700" y="480"/>
                  </a:lnTo>
                  <a:lnTo>
                    <a:pt x="688" y="480"/>
                  </a:lnTo>
                  <a:lnTo>
                    <a:pt x="676" y="472"/>
                  </a:lnTo>
                  <a:lnTo>
                    <a:pt x="668" y="460"/>
                  </a:lnTo>
                  <a:lnTo>
                    <a:pt x="656" y="460"/>
                  </a:lnTo>
                  <a:lnTo>
                    <a:pt x="644" y="456"/>
                  </a:lnTo>
                  <a:lnTo>
                    <a:pt x="627" y="456"/>
                  </a:lnTo>
                  <a:lnTo>
                    <a:pt x="615" y="464"/>
                  </a:lnTo>
                  <a:lnTo>
                    <a:pt x="603" y="464"/>
                  </a:lnTo>
                  <a:lnTo>
                    <a:pt x="591" y="468"/>
                  </a:lnTo>
                  <a:lnTo>
                    <a:pt x="579" y="476"/>
                  </a:lnTo>
                  <a:lnTo>
                    <a:pt x="571" y="488"/>
                  </a:lnTo>
                  <a:lnTo>
                    <a:pt x="563" y="476"/>
                  </a:lnTo>
                  <a:lnTo>
                    <a:pt x="559" y="464"/>
                  </a:lnTo>
                  <a:lnTo>
                    <a:pt x="563" y="432"/>
                  </a:lnTo>
                  <a:lnTo>
                    <a:pt x="551" y="424"/>
                  </a:lnTo>
                  <a:lnTo>
                    <a:pt x="539" y="416"/>
                  </a:lnTo>
                  <a:lnTo>
                    <a:pt x="523" y="416"/>
                  </a:lnTo>
                  <a:lnTo>
                    <a:pt x="491" y="416"/>
                  </a:lnTo>
                  <a:lnTo>
                    <a:pt x="478" y="416"/>
                  </a:lnTo>
                  <a:lnTo>
                    <a:pt x="466" y="432"/>
                  </a:lnTo>
                  <a:lnTo>
                    <a:pt x="462" y="444"/>
                  </a:lnTo>
                  <a:lnTo>
                    <a:pt x="470" y="460"/>
                  </a:lnTo>
                  <a:lnTo>
                    <a:pt x="474" y="476"/>
                  </a:lnTo>
                  <a:lnTo>
                    <a:pt x="470" y="488"/>
                  </a:lnTo>
                  <a:lnTo>
                    <a:pt x="466" y="500"/>
                  </a:lnTo>
                  <a:lnTo>
                    <a:pt x="462" y="512"/>
                  </a:lnTo>
                  <a:lnTo>
                    <a:pt x="462" y="524"/>
                  </a:lnTo>
                  <a:lnTo>
                    <a:pt x="454" y="536"/>
                  </a:lnTo>
                  <a:lnTo>
                    <a:pt x="446" y="548"/>
                  </a:lnTo>
                  <a:lnTo>
                    <a:pt x="434" y="552"/>
                  </a:lnTo>
                  <a:lnTo>
                    <a:pt x="422" y="552"/>
                  </a:lnTo>
                  <a:lnTo>
                    <a:pt x="410" y="552"/>
                  </a:lnTo>
                  <a:lnTo>
                    <a:pt x="398" y="552"/>
                  </a:lnTo>
                  <a:lnTo>
                    <a:pt x="386" y="552"/>
                  </a:lnTo>
                  <a:lnTo>
                    <a:pt x="374" y="556"/>
                  </a:lnTo>
                  <a:lnTo>
                    <a:pt x="362" y="564"/>
                  </a:lnTo>
                  <a:lnTo>
                    <a:pt x="350" y="576"/>
                  </a:lnTo>
                  <a:lnTo>
                    <a:pt x="350" y="588"/>
                  </a:lnTo>
                  <a:lnTo>
                    <a:pt x="358" y="600"/>
                  </a:lnTo>
                  <a:lnTo>
                    <a:pt x="362" y="612"/>
                  </a:lnTo>
                  <a:lnTo>
                    <a:pt x="370" y="624"/>
                  </a:lnTo>
                  <a:lnTo>
                    <a:pt x="378" y="636"/>
                  </a:lnTo>
                  <a:lnTo>
                    <a:pt x="382" y="648"/>
                  </a:lnTo>
                  <a:lnTo>
                    <a:pt x="386" y="660"/>
                  </a:lnTo>
                  <a:lnTo>
                    <a:pt x="390" y="672"/>
                  </a:lnTo>
                  <a:lnTo>
                    <a:pt x="390" y="684"/>
                  </a:lnTo>
                  <a:lnTo>
                    <a:pt x="390" y="696"/>
                  </a:lnTo>
                  <a:lnTo>
                    <a:pt x="390" y="708"/>
                  </a:lnTo>
                  <a:lnTo>
                    <a:pt x="390" y="720"/>
                  </a:lnTo>
                  <a:lnTo>
                    <a:pt x="390" y="732"/>
                  </a:lnTo>
                  <a:lnTo>
                    <a:pt x="390" y="744"/>
                  </a:lnTo>
                  <a:lnTo>
                    <a:pt x="390" y="756"/>
                  </a:lnTo>
                  <a:lnTo>
                    <a:pt x="390" y="768"/>
                  </a:lnTo>
                  <a:lnTo>
                    <a:pt x="390" y="784"/>
                  </a:lnTo>
                  <a:lnTo>
                    <a:pt x="386" y="796"/>
                  </a:lnTo>
                  <a:lnTo>
                    <a:pt x="374" y="804"/>
                  </a:lnTo>
                  <a:lnTo>
                    <a:pt x="362" y="808"/>
                  </a:lnTo>
                  <a:lnTo>
                    <a:pt x="350" y="808"/>
                  </a:lnTo>
                  <a:lnTo>
                    <a:pt x="338" y="808"/>
                  </a:lnTo>
                  <a:lnTo>
                    <a:pt x="326" y="812"/>
                  </a:lnTo>
                  <a:lnTo>
                    <a:pt x="322" y="824"/>
                  </a:lnTo>
                  <a:lnTo>
                    <a:pt x="322" y="836"/>
                  </a:lnTo>
                  <a:lnTo>
                    <a:pt x="322" y="848"/>
                  </a:lnTo>
                  <a:lnTo>
                    <a:pt x="322" y="860"/>
                  </a:lnTo>
                  <a:lnTo>
                    <a:pt x="322" y="872"/>
                  </a:lnTo>
                  <a:lnTo>
                    <a:pt x="313" y="884"/>
                  </a:lnTo>
                  <a:lnTo>
                    <a:pt x="301" y="884"/>
                  </a:lnTo>
                  <a:lnTo>
                    <a:pt x="289" y="880"/>
                  </a:lnTo>
                  <a:lnTo>
                    <a:pt x="277" y="872"/>
                  </a:lnTo>
                  <a:lnTo>
                    <a:pt x="265" y="868"/>
                  </a:lnTo>
                  <a:lnTo>
                    <a:pt x="253" y="868"/>
                  </a:lnTo>
                  <a:lnTo>
                    <a:pt x="241" y="864"/>
                  </a:lnTo>
                  <a:lnTo>
                    <a:pt x="229" y="856"/>
                  </a:lnTo>
                  <a:lnTo>
                    <a:pt x="221" y="844"/>
                  </a:lnTo>
                  <a:lnTo>
                    <a:pt x="217" y="832"/>
                  </a:lnTo>
                  <a:lnTo>
                    <a:pt x="209" y="820"/>
                  </a:lnTo>
                  <a:lnTo>
                    <a:pt x="205" y="808"/>
                  </a:lnTo>
                  <a:lnTo>
                    <a:pt x="197" y="796"/>
                  </a:lnTo>
                  <a:lnTo>
                    <a:pt x="185" y="792"/>
                  </a:lnTo>
                  <a:lnTo>
                    <a:pt x="177" y="780"/>
                  </a:lnTo>
                  <a:lnTo>
                    <a:pt x="169" y="768"/>
                  </a:lnTo>
                  <a:lnTo>
                    <a:pt x="165" y="756"/>
                  </a:lnTo>
                  <a:lnTo>
                    <a:pt x="152" y="748"/>
                  </a:lnTo>
                  <a:lnTo>
                    <a:pt x="152" y="736"/>
                  </a:lnTo>
                  <a:lnTo>
                    <a:pt x="144" y="724"/>
                  </a:lnTo>
                  <a:lnTo>
                    <a:pt x="140" y="712"/>
                  </a:lnTo>
                  <a:lnTo>
                    <a:pt x="132" y="700"/>
                  </a:lnTo>
                  <a:lnTo>
                    <a:pt x="128" y="688"/>
                  </a:lnTo>
                  <a:lnTo>
                    <a:pt x="120" y="676"/>
                  </a:lnTo>
                  <a:lnTo>
                    <a:pt x="108" y="668"/>
                  </a:lnTo>
                  <a:lnTo>
                    <a:pt x="100" y="656"/>
                  </a:lnTo>
                  <a:lnTo>
                    <a:pt x="96" y="644"/>
                  </a:lnTo>
                  <a:lnTo>
                    <a:pt x="92" y="632"/>
                  </a:lnTo>
                  <a:lnTo>
                    <a:pt x="84" y="620"/>
                  </a:lnTo>
                  <a:lnTo>
                    <a:pt x="84" y="608"/>
                  </a:lnTo>
                  <a:lnTo>
                    <a:pt x="84" y="596"/>
                  </a:lnTo>
                  <a:lnTo>
                    <a:pt x="84" y="584"/>
                  </a:lnTo>
                  <a:lnTo>
                    <a:pt x="88" y="572"/>
                  </a:lnTo>
                  <a:lnTo>
                    <a:pt x="92" y="560"/>
                  </a:lnTo>
                  <a:lnTo>
                    <a:pt x="92" y="548"/>
                  </a:lnTo>
                  <a:lnTo>
                    <a:pt x="88" y="536"/>
                  </a:lnTo>
                  <a:lnTo>
                    <a:pt x="80" y="524"/>
                  </a:lnTo>
                  <a:lnTo>
                    <a:pt x="72" y="512"/>
                  </a:lnTo>
                  <a:lnTo>
                    <a:pt x="68" y="500"/>
                  </a:lnTo>
                  <a:lnTo>
                    <a:pt x="64" y="484"/>
                  </a:lnTo>
                  <a:lnTo>
                    <a:pt x="60" y="472"/>
                  </a:lnTo>
                  <a:lnTo>
                    <a:pt x="56" y="448"/>
                  </a:lnTo>
                  <a:lnTo>
                    <a:pt x="52" y="436"/>
                  </a:lnTo>
                  <a:lnTo>
                    <a:pt x="48" y="424"/>
                  </a:lnTo>
                  <a:lnTo>
                    <a:pt x="40" y="412"/>
                  </a:lnTo>
                  <a:lnTo>
                    <a:pt x="32" y="400"/>
                  </a:lnTo>
                  <a:lnTo>
                    <a:pt x="24" y="388"/>
                  </a:lnTo>
                  <a:lnTo>
                    <a:pt x="20" y="376"/>
                  </a:lnTo>
                  <a:lnTo>
                    <a:pt x="12" y="364"/>
                  </a:lnTo>
                  <a:lnTo>
                    <a:pt x="4" y="352"/>
                  </a:lnTo>
                  <a:lnTo>
                    <a:pt x="0" y="340"/>
                  </a:lnTo>
                  <a:lnTo>
                    <a:pt x="0" y="328"/>
                  </a:lnTo>
                  <a:lnTo>
                    <a:pt x="0" y="316"/>
                  </a:lnTo>
                  <a:lnTo>
                    <a:pt x="0" y="304"/>
                  </a:lnTo>
                  <a:lnTo>
                    <a:pt x="8" y="292"/>
                  </a:lnTo>
                  <a:lnTo>
                    <a:pt x="16" y="280"/>
                  </a:lnTo>
                  <a:lnTo>
                    <a:pt x="28" y="280"/>
                  </a:lnTo>
                  <a:lnTo>
                    <a:pt x="28" y="268"/>
                  </a:lnTo>
                  <a:lnTo>
                    <a:pt x="28" y="256"/>
                  </a:lnTo>
                  <a:lnTo>
                    <a:pt x="32" y="244"/>
                  </a:lnTo>
                  <a:lnTo>
                    <a:pt x="36" y="232"/>
                  </a:lnTo>
                  <a:lnTo>
                    <a:pt x="40" y="220"/>
                  </a:lnTo>
                  <a:lnTo>
                    <a:pt x="36" y="208"/>
                  </a:lnTo>
                  <a:lnTo>
                    <a:pt x="32" y="196"/>
                  </a:lnTo>
                  <a:lnTo>
                    <a:pt x="32" y="184"/>
                  </a:lnTo>
                  <a:lnTo>
                    <a:pt x="32" y="172"/>
                  </a:lnTo>
                  <a:lnTo>
                    <a:pt x="44" y="164"/>
                  </a:lnTo>
                  <a:lnTo>
                    <a:pt x="52" y="152"/>
                  </a:lnTo>
                  <a:lnTo>
                    <a:pt x="64" y="144"/>
                  </a:lnTo>
                  <a:lnTo>
                    <a:pt x="68" y="132"/>
                  </a:lnTo>
                  <a:lnTo>
                    <a:pt x="80" y="120"/>
                  </a:lnTo>
                  <a:lnTo>
                    <a:pt x="84" y="108"/>
                  </a:lnTo>
                  <a:lnTo>
                    <a:pt x="96" y="104"/>
                  </a:lnTo>
                  <a:lnTo>
                    <a:pt x="108" y="100"/>
                  </a:lnTo>
                  <a:lnTo>
                    <a:pt x="120" y="96"/>
                  </a:lnTo>
                  <a:lnTo>
                    <a:pt x="132" y="88"/>
                  </a:lnTo>
                  <a:lnTo>
                    <a:pt x="144" y="88"/>
                  </a:lnTo>
                  <a:lnTo>
                    <a:pt x="156" y="96"/>
                  </a:lnTo>
                  <a:lnTo>
                    <a:pt x="169" y="96"/>
                  </a:lnTo>
                  <a:lnTo>
                    <a:pt x="181" y="100"/>
                  </a:lnTo>
                  <a:lnTo>
                    <a:pt x="193" y="96"/>
                  </a:lnTo>
                  <a:lnTo>
                    <a:pt x="205" y="92"/>
                  </a:lnTo>
                  <a:lnTo>
                    <a:pt x="217" y="92"/>
                  </a:lnTo>
                  <a:lnTo>
                    <a:pt x="229" y="88"/>
                  </a:lnTo>
                  <a:lnTo>
                    <a:pt x="241" y="84"/>
                  </a:lnTo>
                  <a:lnTo>
                    <a:pt x="253" y="84"/>
                  </a:lnTo>
                  <a:lnTo>
                    <a:pt x="265" y="80"/>
                  </a:lnTo>
                  <a:lnTo>
                    <a:pt x="277" y="72"/>
                  </a:lnTo>
                  <a:lnTo>
                    <a:pt x="289" y="60"/>
                  </a:lnTo>
                  <a:lnTo>
                    <a:pt x="289" y="48"/>
                  </a:lnTo>
                  <a:lnTo>
                    <a:pt x="293" y="36"/>
                  </a:lnTo>
                  <a:lnTo>
                    <a:pt x="301" y="24"/>
                  </a:lnTo>
                  <a:lnTo>
                    <a:pt x="305" y="12"/>
                  </a:lnTo>
                  <a:lnTo>
                    <a:pt x="309" y="0"/>
                  </a:lnTo>
                  <a:lnTo>
                    <a:pt x="317" y="12"/>
                  </a:lnTo>
                </a:path>
              </a:pathLst>
            </a:custGeom>
            <a:solidFill>
              <a:srgbClr val="FDA4B5"/>
            </a:solidFill>
            <a:ln w="9525" cap="rnd">
              <a:noFill/>
              <a:round/>
              <a:headEnd type="none" w="sm" len="sm"/>
              <a:tailEnd type="none" w="sm" len="sm"/>
            </a:ln>
          </p:spPr>
          <p:txBody>
            <a:bodyPr/>
            <a:lstStyle/>
            <a:p>
              <a:endParaRPr lang="en-US"/>
            </a:p>
          </p:txBody>
        </p:sp>
        <p:sp>
          <p:nvSpPr>
            <p:cNvPr id="8464" name="Freeform 33"/>
            <p:cNvSpPr>
              <a:spLocks/>
            </p:cNvSpPr>
            <p:nvPr/>
          </p:nvSpPr>
          <p:spPr bwMode="auto">
            <a:xfrm>
              <a:off x="742" y="2152"/>
              <a:ext cx="1177" cy="1065"/>
            </a:xfrm>
            <a:custGeom>
              <a:avLst/>
              <a:gdLst>
                <a:gd name="T0" fmla="*/ 36 w 1177"/>
                <a:gd name="T1" fmla="*/ 404 h 1065"/>
                <a:gd name="T2" fmla="*/ 96 w 1177"/>
                <a:gd name="T3" fmla="*/ 432 h 1065"/>
                <a:gd name="T4" fmla="*/ 157 w 1177"/>
                <a:gd name="T5" fmla="*/ 448 h 1065"/>
                <a:gd name="T6" fmla="*/ 217 w 1177"/>
                <a:gd name="T7" fmla="*/ 468 h 1065"/>
                <a:gd name="T8" fmla="*/ 229 w 1177"/>
                <a:gd name="T9" fmla="*/ 412 h 1065"/>
                <a:gd name="T10" fmla="*/ 281 w 1177"/>
                <a:gd name="T11" fmla="*/ 384 h 1065"/>
                <a:gd name="T12" fmla="*/ 302 w 1177"/>
                <a:gd name="T13" fmla="*/ 324 h 1065"/>
                <a:gd name="T14" fmla="*/ 294 w 1177"/>
                <a:gd name="T15" fmla="*/ 264 h 1065"/>
                <a:gd name="T16" fmla="*/ 281 w 1177"/>
                <a:gd name="T17" fmla="*/ 204 h 1065"/>
                <a:gd name="T18" fmla="*/ 253 w 1177"/>
                <a:gd name="T19" fmla="*/ 148 h 1065"/>
                <a:gd name="T20" fmla="*/ 314 w 1177"/>
                <a:gd name="T21" fmla="*/ 136 h 1065"/>
                <a:gd name="T22" fmla="*/ 358 w 1177"/>
                <a:gd name="T23" fmla="*/ 104 h 1065"/>
                <a:gd name="T24" fmla="*/ 374 w 1177"/>
                <a:gd name="T25" fmla="*/ 48 h 1065"/>
                <a:gd name="T26" fmla="*/ 402 w 1177"/>
                <a:gd name="T27" fmla="*/ 0 h 1065"/>
                <a:gd name="T28" fmla="*/ 459 w 1177"/>
                <a:gd name="T29" fmla="*/ 12 h 1065"/>
                <a:gd name="T30" fmla="*/ 475 w 1177"/>
                <a:gd name="T31" fmla="*/ 60 h 1065"/>
                <a:gd name="T32" fmla="*/ 535 w 1177"/>
                <a:gd name="T33" fmla="*/ 52 h 1065"/>
                <a:gd name="T34" fmla="*/ 600 w 1177"/>
                <a:gd name="T35" fmla="*/ 64 h 1065"/>
                <a:gd name="T36" fmla="*/ 644 w 1177"/>
                <a:gd name="T37" fmla="*/ 116 h 1065"/>
                <a:gd name="T38" fmla="*/ 668 w 1177"/>
                <a:gd name="T39" fmla="*/ 176 h 1065"/>
                <a:gd name="T40" fmla="*/ 700 w 1177"/>
                <a:gd name="T41" fmla="*/ 232 h 1065"/>
                <a:gd name="T42" fmla="*/ 741 w 1177"/>
                <a:gd name="T43" fmla="*/ 288 h 1065"/>
                <a:gd name="T44" fmla="*/ 801 w 1177"/>
                <a:gd name="T45" fmla="*/ 296 h 1065"/>
                <a:gd name="T46" fmla="*/ 857 w 1177"/>
                <a:gd name="T47" fmla="*/ 312 h 1065"/>
                <a:gd name="T48" fmla="*/ 906 w 1177"/>
                <a:gd name="T49" fmla="*/ 356 h 1065"/>
                <a:gd name="T50" fmla="*/ 954 w 1177"/>
                <a:gd name="T51" fmla="*/ 412 h 1065"/>
                <a:gd name="T52" fmla="*/ 998 w 1177"/>
                <a:gd name="T53" fmla="*/ 464 h 1065"/>
                <a:gd name="T54" fmla="*/ 1055 w 1177"/>
                <a:gd name="T55" fmla="*/ 504 h 1065"/>
                <a:gd name="T56" fmla="*/ 1115 w 1177"/>
                <a:gd name="T57" fmla="*/ 520 h 1065"/>
                <a:gd name="T58" fmla="*/ 1176 w 1177"/>
                <a:gd name="T59" fmla="*/ 512 h 1065"/>
                <a:gd name="T60" fmla="*/ 1171 w 1177"/>
                <a:gd name="T61" fmla="*/ 572 h 1065"/>
                <a:gd name="T62" fmla="*/ 1167 w 1177"/>
                <a:gd name="T63" fmla="*/ 632 h 1065"/>
                <a:gd name="T64" fmla="*/ 1163 w 1177"/>
                <a:gd name="T65" fmla="*/ 692 h 1065"/>
                <a:gd name="T66" fmla="*/ 1159 w 1177"/>
                <a:gd name="T67" fmla="*/ 752 h 1065"/>
                <a:gd name="T68" fmla="*/ 1155 w 1177"/>
                <a:gd name="T69" fmla="*/ 812 h 1065"/>
                <a:gd name="T70" fmla="*/ 1111 w 1177"/>
                <a:gd name="T71" fmla="*/ 1060 h 1065"/>
                <a:gd name="T72" fmla="*/ 1051 w 1177"/>
                <a:gd name="T73" fmla="*/ 1060 h 1065"/>
                <a:gd name="T74" fmla="*/ 986 w 1177"/>
                <a:gd name="T75" fmla="*/ 1056 h 1065"/>
                <a:gd name="T76" fmla="*/ 592 w 1177"/>
                <a:gd name="T77" fmla="*/ 872 h 1065"/>
                <a:gd name="T78" fmla="*/ 559 w 1177"/>
                <a:gd name="T79" fmla="*/ 832 h 1065"/>
                <a:gd name="T80" fmla="*/ 515 w 1177"/>
                <a:gd name="T81" fmla="*/ 820 h 1065"/>
                <a:gd name="T82" fmla="*/ 455 w 1177"/>
                <a:gd name="T83" fmla="*/ 812 h 1065"/>
                <a:gd name="T84" fmla="*/ 374 w 1177"/>
                <a:gd name="T85" fmla="*/ 796 h 1065"/>
                <a:gd name="T86" fmla="*/ 314 w 1177"/>
                <a:gd name="T87" fmla="*/ 796 h 1065"/>
                <a:gd name="T88" fmla="*/ 294 w 1177"/>
                <a:gd name="T89" fmla="*/ 732 h 1065"/>
                <a:gd name="T90" fmla="*/ 253 w 1177"/>
                <a:gd name="T91" fmla="*/ 676 h 1065"/>
                <a:gd name="T92" fmla="*/ 197 w 1177"/>
                <a:gd name="T93" fmla="*/ 648 h 1065"/>
                <a:gd name="T94" fmla="*/ 197 w 1177"/>
                <a:gd name="T95" fmla="*/ 600 h 1065"/>
                <a:gd name="T96" fmla="*/ 140 w 1177"/>
                <a:gd name="T97" fmla="*/ 564 h 1065"/>
                <a:gd name="T98" fmla="*/ 80 w 1177"/>
                <a:gd name="T99" fmla="*/ 516 h 1065"/>
                <a:gd name="T100" fmla="*/ 20 w 1177"/>
                <a:gd name="T101" fmla="*/ 492 h 1065"/>
                <a:gd name="T102" fmla="*/ 0 w 1177"/>
                <a:gd name="T103" fmla="*/ 436 h 10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7"/>
                <a:gd name="T157" fmla="*/ 0 h 1065"/>
                <a:gd name="T158" fmla="*/ 1177 w 1177"/>
                <a:gd name="T159" fmla="*/ 1065 h 10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7" h="1065">
                  <a:moveTo>
                    <a:pt x="12" y="392"/>
                  </a:moveTo>
                  <a:lnTo>
                    <a:pt x="8" y="404"/>
                  </a:lnTo>
                  <a:lnTo>
                    <a:pt x="16" y="392"/>
                  </a:lnTo>
                  <a:lnTo>
                    <a:pt x="24" y="404"/>
                  </a:lnTo>
                  <a:lnTo>
                    <a:pt x="36" y="404"/>
                  </a:lnTo>
                  <a:lnTo>
                    <a:pt x="48" y="408"/>
                  </a:lnTo>
                  <a:lnTo>
                    <a:pt x="60" y="416"/>
                  </a:lnTo>
                  <a:lnTo>
                    <a:pt x="72" y="420"/>
                  </a:lnTo>
                  <a:lnTo>
                    <a:pt x="84" y="428"/>
                  </a:lnTo>
                  <a:lnTo>
                    <a:pt x="96" y="432"/>
                  </a:lnTo>
                  <a:lnTo>
                    <a:pt x="108" y="432"/>
                  </a:lnTo>
                  <a:lnTo>
                    <a:pt x="120" y="436"/>
                  </a:lnTo>
                  <a:lnTo>
                    <a:pt x="132" y="436"/>
                  </a:lnTo>
                  <a:lnTo>
                    <a:pt x="144" y="440"/>
                  </a:lnTo>
                  <a:lnTo>
                    <a:pt x="157" y="448"/>
                  </a:lnTo>
                  <a:lnTo>
                    <a:pt x="169" y="456"/>
                  </a:lnTo>
                  <a:lnTo>
                    <a:pt x="181" y="464"/>
                  </a:lnTo>
                  <a:lnTo>
                    <a:pt x="193" y="468"/>
                  </a:lnTo>
                  <a:lnTo>
                    <a:pt x="205" y="468"/>
                  </a:lnTo>
                  <a:lnTo>
                    <a:pt x="217" y="468"/>
                  </a:lnTo>
                  <a:lnTo>
                    <a:pt x="229" y="460"/>
                  </a:lnTo>
                  <a:lnTo>
                    <a:pt x="229" y="448"/>
                  </a:lnTo>
                  <a:lnTo>
                    <a:pt x="229" y="436"/>
                  </a:lnTo>
                  <a:lnTo>
                    <a:pt x="229" y="424"/>
                  </a:lnTo>
                  <a:lnTo>
                    <a:pt x="229" y="412"/>
                  </a:lnTo>
                  <a:lnTo>
                    <a:pt x="237" y="400"/>
                  </a:lnTo>
                  <a:lnTo>
                    <a:pt x="245" y="388"/>
                  </a:lnTo>
                  <a:lnTo>
                    <a:pt x="257" y="388"/>
                  </a:lnTo>
                  <a:lnTo>
                    <a:pt x="269" y="388"/>
                  </a:lnTo>
                  <a:lnTo>
                    <a:pt x="281" y="384"/>
                  </a:lnTo>
                  <a:lnTo>
                    <a:pt x="289" y="372"/>
                  </a:lnTo>
                  <a:lnTo>
                    <a:pt x="294" y="360"/>
                  </a:lnTo>
                  <a:lnTo>
                    <a:pt x="298" y="348"/>
                  </a:lnTo>
                  <a:lnTo>
                    <a:pt x="302" y="336"/>
                  </a:lnTo>
                  <a:lnTo>
                    <a:pt x="302" y="324"/>
                  </a:lnTo>
                  <a:lnTo>
                    <a:pt x="306" y="312"/>
                  </a:lnTo>
                  <a:lnTo>
                    <a:pt x="306" y="300"/>
                  </a:lnTo>
                  <a:lnTo>
                    <a:pt x="298" y="288"/>
                  </a:lnTo>
                  <a:lnTo>
                    <a:pt x="294" y="276"/>
                  </a:lnTo>
                  <a:lnTo>
                    <a:pt x="294" y="264"/>
                  </a:lnTo>
                  <a:lnTo>
                    <a:pt x="294" y="252"/>
                  </a:lnTo>
                  <a:lnTo>
                    <a:pt x="294" y="240"/>
                  </a:lnTo>
                  <a:lnTo>
                    <a:pt x="289" y="228"/>
                  </a:lnTo>
                  <a:lnTo>
                    <a:pt x="285" y="216"/>
                  </a:lnTo>
                  <a:lnTo>
                    <a:pt x="281" y="204"/>
                  </a:lnTo>
                  <a:lnTo>
                    <a:pt x="269" y="196"/>
                  </a:lnTo>
                  <a:lnTo>
                    <a:pt x="261" y="184"/>
                  </a:lnTo>
                  <a:lnTo>
                    <a:pt x="257" y="172"/>
                  </a:lnTo>
                  <a:lnTo>
                    <a:pt x="253" y="160"/>
                  </a:lnTo>
                  <a:lnTo>
                    <a:pt x="253" y="148"/>
                  </a:lnTo>
                  <a:lnTo>
                    <a:pt x="265" y="144"/>
                  </a:lnTo>
                  <a:lnTo>
                    <a:pt x="277" y="140"/>
                  </a:lnTo>
                  <a:lnTo>
                    <a:pt x="289" y="140"/>
                  </a:lnTo>
                  <a:lnTo>
                    <a:pt x="302" y="136"/>
                  </a:lnTo>
                  <a:lnTo>
                    <a:pt x="314" y="136"/>
                  </a:lnTo>
                  <a:lnTo>
                    <a:pt x="326" y="132"/>
                  </a:lnTo>
                  <a:lnTo>
                    <a:pt x="338" y="132"/>
                  </a:lnTo>
                  <a:lnTo>
                    <a:pt x="350" y="128"/>
                  </a:lnTo>
                  <a:lnTo>
                    <a:pt x="358" y="116"/>
                  </a:lnTo>
                  <a:lnTo>
                    <a:pt x="358" y="104"/>
                  </a:lnTo>
                  <a:lnTo>
                    <a:pt x="370" y="96"/>
                  </a:lnTo>
                  <a:lnTo>
                    <a:pt x="378" y="84"/>
                  </a:lnTo>
                  <a:lnTo>
                    <a:pt x="378" y="72"/>
                  </a:lnTo>
                  <a:lnTo>
                    <a:pt x="378" y="60"/>
                  </a:lnTo>
                  <a:lnTo>
                    <a:pt x="374" y="48"/>
                  </a:lnTo>
                  <a:lnTo>
                    <a:pt x="370" y="36"/>
                  </a:lnTo>
                  <a:lnTo>
                    <a:pt x="370" y="24"/>
                  </a:lnTo>
                  <a:lnTo>
                    <a:pt x="382" y="16"/>
                  </a:lnTo>
                  <a:lnTo>
                    <a:pt x="390" y="4"/>
                  </a:lnTo>
                  <a:lnTo>
                    <a:pt x="402" y="0"/>
                  </a:lnTo>
                  <a:lnTo>
                    <a:pt x="414" y="0"/>
                  </a:lnTo>
                  <a:lnTo>
                    <a:pt x="426" y="0"/>
                  </a:lnTo>
                  <a:lnTo>
                    <a:pt x="438" y="0"/>
                  </a:lnTo>
                  <a:lnTo>
                    <a:pt x="451" y="0"/>
                  </a:lnTo>
                  <a:lnTo>
                    <a:pt x="459" y="12"/>
                  </a:lnTo>
                  <a:lnTo>
                    <a:pt x="459" y="24"/>
                  </a:lnTo>
                  <a:lnTo>
                    <a:pt x="459" y="36"/>
                  </a:lnTo>
                  <a:lnTo>
                    <a:pt x="459" y="48"/>
                  </a:lnTo>
                  <a:lnTo>
                    <a:pt x="463" y="60"/>
                  </a:lnTo>
                  <a:lnTo>
                    <a:pt x="475" y="60"/>
                  </a:lnTo>
                  <a:lnTo>
                    <a:pt x="487" y="52"/>
                  </a:lnTo>
                  <a:lnTo>
                    <a:pt x="499" y="52"/>
                  </a:lnTo>
                  <a:lnTo>
                    <a:pt x="511" y="48"/>
                  </a:lnTo>
                  <a:lnTo>
                    <a:pt x="523" y="52"/>
                  </a:lnTo>
                  <a:lnTo>
                    <a:pt x="535" y="52"/>
                  </a:lnTo>
                  <a:lnTo>
                    <a:pt x="547" y="52"/>
                  </a:lnTo>
                  <a:lnTo>
                    <a:pt x="559" y="52"/>
                  </a:lnTo>
                  <a:lnTo>
                    <a:pt x="571" y="52"/>
                  </a:lnTo>
                  <a:lnTo>
                    <a:pt x="588" y="56"/>
                  </a:lnTo>
                  <a:lnTo>
                    <a:pt x="600" y="64"/>
                  </a:lnTo>
                  <a:lnTo>
                    <a:pt x="604" y="76"/>
                  </a:lnTo>
                  <a:lnTo>
                    <a:pt x="616" y="84"/>
                  </a:lnTo>
                  <a:lnTo>
                    <a:pt x="628" y="92"/>
                  </a:lnTo>
                  <a:lnTo>
                    <a:pt x="636" y="104"/>
                  </a:lnTo>
                  <a:lnTo>
                    <a:pt x="644" y="116"/>
                  </a:lnTo>
                  <a:lnTo>
                    <a:pt x="648" y="128"/>
                  </a:lnTo>
                  <a:lnTo>
                    <a:pt x="648" y="140"/>
                  </a:lnTo>
                  <a:lnTo>
                    <a:pt x="656" y="152"/>
                  </a:lnTo>
                  <a:lnTo>
                    <a:pt x="664" y="164"/>
                  </a:lnTo>
                  <a:lnTo>
                    <a:pt x="668" y="176"/>
                  </a:lnTo>
                  <a:lnTo>
                    <a:pt x="680" y="184"/>
                  </a:lnTo>
                  <a:lnTo>
                    <a:pt x="688" y="196"/>
                  </a:lnTo>
                  <a:lnTo>
                    <a:pt x="692" y="208"/>
                  </a:lnTo>
                  <a:lnTo>
                    <a:pt x="696" y="220"/>
                  </a:lnTo>
                  <a:lnTo>
                    <a:pt x="700" y="232"/>
                  </a:lnTo>
                  <a:lnTo>
                    <a:pt x="704" y="244"/>
                  </a:lnTo>
                  <a:lnTo>
                    <a:pt x="712" y="256"/>
                  </a:lnTo>
                  <a:lnTo>
                    <a:pt x="716" y="268"/>
                  </a:lnTo>
                  <a:lnTo>
                    <a:pt x="728" y="280"/>
                  </a:lnTo>
                  <a:lnTo>
                    <a:pt x="741" y="288"/>
                  </a:lnTo>
                  <a:lnTo>
                    <a:pt x="753" y="296"/>
                  </a:lnTo>
                  <a:lnTo>
                    <a:pt x="765" y="300"/>
                  </a:lnTo>
                  <a:lnTo>
                    <a:pt x="777" y="304"/>
                  </a:lnTo>
                  <a:lnTo>
                    <a:pt x="789" y="300"/>
                  </a:lnTo>
                  <a:lnTo>
                    <a:pt x="801" y="296"/>
                  </a:lnTo>
                  <a:lnTo>
                    <a:pt x="813" y="296"/>
                  </a:lnTo>
                  <a:lnTo>
                    <a:pt x="825" y="296"/>
                  </a:lnTo>
                  <a:lnTo>
                    <a:pt x="837" y="296"/>
                  </a:lnTo>
                  <a:lnTo>
                    <a:pt x="849" y="300"/>
                  </a:lnTo>
                  <a:lnTo>
                    <a:pt x="857" y="312"/>
                  </a:lnTo>
                  <a:lnTo>
                    <a:pt x="869" y="316"/>
                  </a:lnTo>
                  <a:lnTo>
                    <a:pt x="877" y="328"/>
                  </a:lnTo>
                  <a:lnTo>
                    <a:pt x="886" y="340"/>
                  </a:lnTo>
                  <a:lnTo>
                    <a:pt x="894" y="352"/>
                  </a:lnTo>
                  <a:lnTo>
                    <a:pt x="906" y="356"/>
                  </a:lnTo>
                  <a:lnTo>
                    <a:pt x="914" y="368"/>
                  </a:lnTo>
                  <a:lnTo>
                    <a:pt x="926" y="376"/>
                  </a:lnTo>
                  <a:lnTo>
                    <a:pt x="938" y="388"/>
                  </a:lnTo>
                  <a:lnTo>
                    <a:pt x="950" y="400"/>
                  </a:lnTo>
                  <a:lnTo>
                    <a:pt x="954" y="412"/>
                  </a:lnTo>
                  <a:lnTo>
                    <a:pt x="958" y="424"/>
                  </a:lnTo>
                  <a:lnTo>
                    <a:pt x="966" y="436"/>
                  </a:lnTo>
                  <a:lnTo>
                    <a:pt x="978" y="444"/>
                  </a:lnTo>
                  <a:lnTo>
                    <a:pt x="990" y="452"/>
                  </a:lnTo>
                  <a:lnTo>
                    <a:pt x="998" y="464"/>
                  </a:lnTo>
                  <a:lnTo>
                    <a:pt x="1010" y="472"/>
                  </a:lnTo>
                  <a:lnTo>
                    <a:pt x="1022" y="480"/>
                  </a:lnTo>
                  <a:lnTo>
                    <a:pt x="1031" y="492"/>
                  </a:lnTo>
                  <a:lnTo>
                    <a:pt x="1043" y="500"/>
                  </a:lnTo>
                  <a:lnTo>
                    <a:pt x="1055" y="504"/>
                  </a:lnTo>
                  <a:lnTo>
                    <a:pt x="1067" y="512"/>
                  </a:lnTo>
                  <a:lnTo>
                    <a:pt x="1079" y="516"/>
                  </a:lnTo>
                  <a:lnTo>
                    <a:pt x="1091" y="524"/>
                  </a:lnTo>
                  <a:lnTo>
                    <a:pt x="1103" y="524"/>
                  </a:lnTo>
                  <a:lnTo>
                    <a:pt x="1115" y="520"/>
                  </a:lnTo>
                  <a:lnTo>
                    <a:pt x="1127" y="520"/>
                  </a:lnTo>
                  <a:lnTo>
                    <a:pt x="1139" y="520"/>
                  </a:lnTo>
                  <a:lnTo>
                    <a:pt x="1151" y="520"/>
                  </a:lnTo>
                  <a:lnTo>
                    <a:pt x="1163" y="516"/>
                  </a:lnTo>
                  <a:lnTo>
                    <a:pt x="1176" y="512"/>
                  </a:lnTo>
                  <a:lnTo>
                    <a:pt x="1171" y="524"/>
                  </a:lnTo>
                  <a:lnTo>
                    <a:pt x="1171" y="536"/>
                  </a:lnTo>
                  <a:lnTo>
                    <a:pt x="1171" y="548"/>
                  </a:lnTo>
                  <a:lnTo>
                    <a:pt x="1171" y="560"/>
                  </a:lnTo>
                  <a:lnTo>
                    <a:pt x="1171" y="572"/>
                  </a:lnTo>
                  <a:lnTo>
                    <a:pt x="1171" y="584"/>
                  </a:lnTo>
                  <a:lnTo>
                    <a:pt x="1171" y="596"/>
                  </a:lnTo>
                  <a:lnTo>
                    <a:pt x="1171" y="608"/>
                  </a:lnTo>
                  <a:lnTo>
                    <a:pt x="1171" y="620"/>
                  </a:lnTo>
                  <a:lnTo>
                    <a:pt x="1167" y="632"/>
                  </a:lnTo>
                  <a:lnTo>
                    <a:pt x="1167" y="644"/>
                  </a:lnTo>
                  <a:lnTo>
                    <a:pt x="1167" y="656"/>
                  </a:lnTo>
                  <a:lnTo>
                    <a:pt x="1167" y="668"/>
                  </a:lnTo>
                  <a:lnTo>
                    <a:pt x="1163" y="680"/>
                  </a:lnTo>
                  <a:lnTo>
                    <a:pt x="1163" y="692"/>
                  </a:lnTo>
                  <a:lnTo>
                    <a:pt x="1163" y="704"/>
                  </a:lnTo>
                  <a:lnTo>
                    <a:pt x="1163" y="716"/>
                  </a:lnTo>
                  <a:lnTo>
                    <a:pt x="1163" y="728"/>
                  </a:lnTo>
                  <a:lnTo>
                    <a:pt x="1159" y="740"/>
                  </a:lnTo>
                  <a:lnTo>
                    <a:pt x="1159" y="752"/>
                  </a:lnTo>
                  <a:lnTo>
                    <a:pt x="1159" y="764"/>
                  </a:lnTo>
                  <a:lnTo>
                    <a:pt x="1155" y="776"/>
                  </a:lnTo>
                  <a:lnTo>
                    <a:pt x="1155" y="788"/>
                  </a:lnTo>
                  <a:lnTo>
                    <a:pt x="1155" y="800"/>
                  </a:lnTo>
                  <a:lnTo>
                    <a:pt x="1155" y="812"/>
                  </a:lnTo>
                  <a:lnTo>
                    <a:pt x="1155" y="824"/>
                  </a:lnTo>
                  <a:lnTo>
                    <a:pt x="1155" y="836"/>
                  </a:lnTo>
                  <a:lnTo>
                    <a:pt x="1123" y="1016"/>
                  </a:lnTo>
                  <a:lnTo>
                    <a:pt x="1123" y="1064"/>
                  </a:lnTo>
                  <a:lnTo>
                    <a:pt x="1111" y="1060"/>
                  </a:lnTo>
                  <a:lnTo>
                    <a:pt x="1099" y="1064"/>
                  </a:lnTo>
                  <a:lnTo>
                    <a:pt x="1087" y="1064"/>
                  </a:lnTo>
                  <a:lnTo>
                    <a:pt x="1075" y="1064"/>
                  </a:lnTo>
                  <a:lnTo>
                    <a:pt x="1063" y="1060"/>
                  </a:lnTo>
                  <a:lnTo>
                    <a:pt x="1051" y="1060"/>
                  </a:lnTo>
                  <a:lnTo>
                    <a:pt x="1035" y="1060"/>
                  </a:lnTo>
                  <a:lnTo>
                    <a:pt x="1022" y="1056"/>
                  </a:lnTo>
                  <a:lnTo>
                    <a:pt x="1010" y="1056"/>
                  </a:lnTo>
                  <a:lnTo>
                    <a:pt x="998" y="1056"/>
                  </a:lnTo>
                  <a:lnTo>
                    <a:pt x="986" y="1056"/>
                  </a:lnTo>
                  <a:lnTo>
                    <a:pt x="974" y="1056"/>
                  </a:lnTo>
                  <a:lnTo>
                    <a:pt x="962" y="1056"/>
                  </a:lnTo>
                  <a:lnTo>
                    <a:pt x="950" y="1056"/>
                  </a:lnTo>
                  <a:lnTo>
                    <a:pt x="938" y="1052"/>
                  </a:lnTo>
                  <a:lnTo>
                    <a:pt x="592" y="872"/>
                  </a:lnTo>
                  <a:lnTo>
                    <a:pt x="567" y="856"/>
                  </a:lnTo>
                  <a:lnTo>
                    <a:pt x="555" y="856"/>
                  </a:lnTo>
                  <a:lnTo>
                    <a:pt x="547" y="844"/>
                  </a:lnTo>
                  <a:lnTo>
                    <a:pt x="547" y="832"/>
                  </a:lnTo>
                  <a:lnTo>
                    <a:pt x="559" y="832"/>
                  </a:lnTo>
                  <a:lnTo>
                    <a:pt x="563" y="820"/>
                  </a:lnTo>
                  <a:lnTo>
                    <a:pt x="551" y="824"/>
                  </a:lnTo>
                  <a:lnTo>
                    <a:pt x="539" y="824"/>
                  </a:lnTo>
                  <a:lnTo>
                    <a:pt x="527" y="820"/>
                  </a:lnTo>
                  <a:lnTo>
                    <a:pt x="515" y="820"/>
                  </a:lnTo>
                  <a:lnTo>
                    <a:pt x="503" y="816"/>
                  </a:lnTo>
                  <a:lnTo>
                    <a:pt x="491" y="812"/>
                  </a:lnTo>
                  <a:lnTo>
                    <a:pt x="479" y="812"/>
                  </a:lnTo>
                  <a:lnTo>
                    <a:pt x="467" y="812"/>
                  </a:lnTo>
                  <a:lnTo>
                    <a:pt x="455" y="812"/>
                  </a:lnTo>
                  <a:lnTo>
                    <a:pt x="443" y="812"/>
                  </a:lnTo>
                  <a:lnTo>
                    <a:pt x="430" y="808"/>
                  </a:lnTo>
                  <a:lnTo>
                    <a:pt x="414" y="804"/>
                  </a:lnTo>
                  <a:lnTo>
                    <a:pt x="402" y="800"/>
                  </a:lnTo>
                  <a:lnTo>
                    <a:pt x="374" y="796"/>
                  </a:lnTo>
                  <a:lnTo>
                    <a:pt x="362" y="796"/>
                  </a:lnTo>
                  <a:lnTo>
                    <a:pt x="350" y="796"/>
                  </a:lnTo>
                  <a:lnTo>
                    <a:pt x="338" y="796"/>
                  </a:lnTo>
                  <a:lnTo>
                    <a:pt x="326" y="796"/>
                  </a:lnTo>
                  <a:lnTo>
                    <a:pt x="314" y="796"/>
                  </a:lnTo>
                  <a:lnTo>
                    <a:pt x="310" y="784"/>
                  </a:lnTo>
                  <a:lnTo>
                    <a:pt x="302" y="772"/>
                  </a:lnTo>
                  <a:lnTo>
                    <a:pt x="302" y="760"/>
                  </a:lnTo>
                  <a:lnTo>
                    <a:pt x="302" y="748"/>
                  </a:lnTo>
                  <a:lnTo>
                    <a:pt x="294" y="732"/>
                  </a:lnTo>
                  <a:lnTo>
                    <a:pt x="285" y="720"/>
                  </a:lnTo>
                  <a:lnTo>
                    <a:pt x="281" y="708"/>
                  </a:lnTo>
                  <a:lnTo>
                    <a:pt x="273" y="696"/>
                  </a:lnTo>
                  <a:lnTo>
                    <a:pt x="261" y="688"/>
                  </a:lnTo>
                  <a:lnTo>
                    <a:pt x="253" y="676"/>
                  </a:lnTo>
                  <a:lnTo>
                    <a:pt x="241" y="668"/>
                  </a:lnTo>
                  <a:lnTo>
                    <a:pt x="229" y="660"/>
                  </a:lnTo>
                  <a:lnTo>
                    <a:pt x="221" y="648"/>
                  </a:lnTo>
                  <a:lnTo>
                    <a:pt x="209" y="640"/>
                  </a:lnTo>
                  <a:lnTo>
                    <a:pt x="197" y="648"/>
                  </a:lnTo>
                  <a:lnTo>
                    <a:pt x="185" y="648"/>
                  </a:lnTo>
                  <a:lnTo>
                    <a:pt x="193" y="636"/>
                  </a:lnTo>
                  <a:lnTo>
                    <a:pt x="197" y="624"/>
                  </a:lnTo>
                  <a:lnTo>
                    <a:pt x="197" y="612"/>
                  </a:lnTo>
                  <a:lnTo>
                    <a:pt x="197" y="600"/>
                  </a:lnTo>
                  <a:lnTo>
                    <a:pt x="185" y="592"/>
                  </a:lnTo>
                  <a:lnTo>
                    <a:pt x="173" y="588"/>
                  </a:lnTo>
                  <a:lnTo>
                    <a:pt x="161" y="584"/>
                  </a:lnTo>
                  <a:lnTo>
                    <a:pt x="153" y="572"/>
                  </a:lnTo>
                  <a:lnTo>
                    <a:pt x="140" y="564"/>
                  </a:lnTo>
                  <a:lnTo>
                    <a:pt x="132" y="552"/>
                  </a:lnTo>
                  <a:lnTo>
                    <a:pt x="120" y="540"/>
                  </a:lnTo>
                  <a:lnTo>
                    <a:pt x="108" y="532"/>
                  </a:lnTo>
                  <a:lnTo>
                    <a:pt x="96" y="524"/>
                  </a:lnTo>
                  <a:lnTo>
                    <a:pt x="80" y="516"/>
                  </a:lnTo>
                  <a:lnTo>
                    <a:pt x="68" y="512"/>
                  </a:lnTo>
                  <a:lnTo>
                    <a:pt x="56" y="508"/>
                  </a:lnTo>
                  <a:lnTo>
                    <a:pt x="44" y="504"/>
                  </a:lnTo>
                  <a:lnTo>
                    <a:pt x="32" y="500"/>
                  </a:lnTo>
                  <a:lnTo>
                    <a:pt x="20" y="492"/>
                  </a:lnTo>
                  <a:lnTo>
                    <a:pt x="8" y="484"/>
                  </a:lnTo>
                  <a:lnTo>
                    <a:pt x="8" y="472"/>
                  </a:lnTo>
                  <a:lnTo>
                    <a:pt x="0" y="460"/>
                  </a:lnTo>
                  <a:lnTo>
                    <a:pt x="0" y="448"/>
                  </a:lnTo>
                  <a:lnTo>
                    <a:pt x="0" y="436"/>
                  </a:lnTo>
                  <a:lnTo>
                    <a:pt x="4" y="424"/>
                  </a:lnTo>
                  <a:lnTo>
                    <a:pt x="12" y="412"/>
                  </a:lnTo>
                  <a:lnTo>
                    <a:pt x="24" y="404"/>
                  </a:lnTo>
                  <a:lnTo>
                    <a:pt x="36" y="404"/>
                  </a:lnTo>
                </a:path>
              </a:pathLst>
            </a:custGeom>
            <a:solidFill>
              <a:srgbClr val="FDA4B5"/>
            </a:solidFill>
            <a:ln w="9525" cap="rnd">
              <a:noFill/>
              <a:round/>
              <a:headEnd type="none" w="sm" len="sm"/>
              <a:tailEnd type="none" w="sm" len="sm"/>
            </a:ln>
          </p:spPr>
          <p:txBody>
            <a:bodyPr/>
            <a:lstStyle/>
            <a:p>
              <a:endParaRPr lang="en-US"/>
            </a:p>
          </p:txBody>
        </p:sp>
      </p:grpSp>
      <p:sp>
        <p:nvSpPr>
          <p:cNvPr id="8218" name="Freeform 34"/>
          <p:cNvSpPr>
            <a:spLocks/>
          </p:cNvSpPr>
          <p:nvPr/>
        </p:nvSpPr>
        <p:spPr bwMode="auto">
          <a:xfrm>
            <a:off x="4005263" y="1522413"/>
            <a:ext cx="2011362" cy="1192212"/>
          </a:xfrm>
          <a:custGeom>
            <a:avLst/>
            <a:gdLst>
              <a:gd name="T0" fmla="*/ 2147483647 w 1267"/>
              <a:gd name="T1" fmla="*/ 2147483647 h 751"/>
              <a:gd name="T2" fmla="*/ 2147483647 w 1267"/>
              <a:gd name="T3" fmla="*/ 2147483647 h 751"/>
              <a:gd name="T4" fmla="*/ 2147483647 w 1267"/>
              <a:gd name="T5" fmla="*/ 2147483647 h 751"/>
              <a:gd name="T6" fmla="*/ 2147483647 w 1267"/>
              <a:gd name="T7" fmla="*/ 0 h 751"/>
              <a:gd name="T8" fmla="*/ 2147483647 w 1267"/>
              <a:gd name="T9" fmla="*/ 2147483647 h 751"/>
              <a:gd name="T10" fmla="*/ 2147483647 w 1267"/>
              <a:gd name="T11" fmla="*/ 2147483647 h 751"/>
              <a:gd name="T12" fmla="*/ 2147483647 w 1267"/>
              <a:gd name="T13" fmla="*/ 2147483647 h 751"/>
              <a:gd name="T14" fmla="*/ 2147483647 w 1267"/>
              <a:gd name="T15" fmla="*/ 2147483647 h 751"/>
              <a:gd name="T16" fmla="*/ 2147483647 w 1267"/>
              <a:gd name="T17" fmla="*/ 2147483647 h 751"/>
              <a:gd name="T18" fmla="*/ 2147483647 w 1267"/>
              <a:gd name="T19" fmla="*/ 2147483647 h 751"/>
              <a:gd name="T20" fmla="*/ 2147483647 w 1267"/>
              <a:gd name="T21" fmla="*/ 2147483647 h 751"/>
              <a:gd name="T22" fmla="*/ 2147483647 w 1267"/>
              <a:gd name="T23" fmla="*/ 2147483647 h 751"/>
              <a:gd name="T24" fmla="*/ 2147483647 w 1267"/>
              <a:gd name="T25" fmla="*/ 2147483647 h 751"/>
              <a:gd name="T26" fmla="*/ 2147483647 w 1267"/>
              <a:gd name="T27" fmla="*/ 2147483647 h 751"/>
              <a:gd name="T28" fmla="*/ 2147483647 w 1267"/>
              <a:gd name="T29" fmla="*/ 2147483647 h 751"/>
              <a:gd name="T30" fmla="*/ 2147483647 w 1267"/>
              <a:gd name="T31" fmla="*/ 2147483647 h 751"/>
              <a:gd name="T32" fmla="*/ 2147483647 w 1267"/>
              <a:gd name="T33" fmla="*/ 2147483647 h 751"/>
              <a:gd name="T34" fmla="*/ 2147483647 w 1267"/>
              <a:gd name="T35" fmla="*/ 2147483647 h 751"/>
              <a:gd name="T36" fmla="*/ 2147483647 w 1267"/>
              <a:gd name="T37" fmla="*/ 2147483647 h 751"/>
              <a:gd name="T38" fmla="*/ 2147483647 w 1267"/>
              <a:gd name="T39" fmla="*/ 2147483647 h 751"/>
              <a:gd name="T40" fmla="*/ 2147483647 w 1267"/>
              <a:gd name="T41" fmla="*/ 2147483647 h 751"/>
              <a:gd name="T42" fmla="*/ 2147483647 w 1267"/>
              <a:gd name="T43" fmla="*/ 2147483647 h 751"/>
              <a:gd name="T44" fmla="*/ 2147483647 w 1267"/>
              <a:gd name="T45" fmla="*/ 2147483647 h 751"/>
              <a:gd name="T46" fmla="*/ 2147483647 w 1267"/>
              <a:gd name="T47" fmla="*/ 2147483647 h 751"/>
              <a:gd name="T48" fmla="*/ 2147483647 w 1267"/>
              <a:gd name="T49" fmla="*/ 2147483647 h 751"/>
              <a:gd name="T50" fmla="*/ 2147483647 w 1267"/>
              <a:gd name="T51" fmla="*/ 2147483647 h 751"/>
              <a:gd name="T52" fmla="*/ 2147483647 w 1267"/>
              <a:gd name="T53" fmla="*/ 2147483647 h 751"/>
              <a:gd name="T54" fmla="*/ 2147483647 w 1267"/>
              <a:gd name="T55" fmla="*/ 2147483647 h 751"/>
              <a:gd name="T56" fmla="*/ 2147483647 w 1267"/>
              <a:gd name="T57" fmla="*/ 2147483647 h 751"/>
              <a:gd name="T58" fmla="*/ 2147483647 w 1267"/>
              <a:gd name="T59" fmla="*/ 2147483647 h 751"/>
              <a:gd name="T60" fmla="*/ 2147483647 w 1267"/>
              <a:gd name="T61" fmla="*/ 2147483647 h 751"/>
              <a:gd name="T62" fmla="*/ 2147483647 w 1267"/>
              <a:gd name="T63" fmla="*/ 2147483647 h 751"/>
              <a:gd name="T64" fmla="*/ 2147483647 w 1267"/>
              <a:gd name="T65" fmla="*/ 2147483647 h 751"/>
              <a:gd name="T66" fmla="*/ 2147483647 w 1267"/>
              <a:gd name="T67" fmla="*/ 2147483647 h 751"/>
              <a:gd name="T68" fmla="*/ 2147483647 w 1267"/>
              <a:gd name="T69" fmla="*/ 2147483647 h 751"/>
              <a:gd name="T70" fmla="*/ 2147483647 w 1267"/>
              <a:gd name="T71" fmla="*/ 2147483647 h 751"/>
              <a:gd name="T72" fmla="*/ 2147483647 w 1267"/>
              <a:gd name="T73" fmla="*/ 2147483647 h 751"/>
              <a:gd name="T74" fmla="*/ 2147483647 w 1267"/>
              <a:gd name="T75" fmla="*/ 2147483647 h 751"/>
              <a:gd name="T76" fmla="*/ 2147483647 w 1267"/>
              <a:gd name="T77" fmla="*/ 2147483647 h 751"/>
              <a:gd name="T78" fmla="*/ 2147483647 w 1267"/>
              <a:gd name="T79" fmla="*/ 2147483647 h 751"/>
              <a:gd name="T80" fmla="*/ 2147483647 w 1267"/>
              <a:gd name="T81" fmla="*/ 2147483647 h 751"/>
              <a:gd name="T82" fmla="*/ 2147483647 w 1267"/>
              <a:gd name="T83" fmla="*/ 2147483647 h 751"/>
              <a:gd name="T84" fmla="*/ 2147483647 w 1267"/>
              <a:gd name="T85" fmla="*/ 2147483647 h 751"/>
              <a:gd name="T86" fmla="*/ 2147483647 w 1267"/>
              <a:gd name="T87" fmla="*/ 2147483647 h 751"/>
              <a:gd name="T88" fmla="*/ 2147483647 w 1267"/>
              <a:gd name="T89" fmla="*/ 2147483647 h 751"/>
              <a:gd name="T90" fmla="*/ 2147483647 w 1267"/>
              <a:gd name="T91" fmla="*/ 2147483647 h 751"/>
              <a:gd name="T92" fmla="*/ 2147483647 w 1267"/>
              <a:gd name="T93" fmla="*/ 2147483647 h 751"/>
              <a:gd name="T94" fmla="*/ 2147483647 w 1267"/>
              <a:gd name="T95" fmla="*/ 2147483647 h 751"/>
              <a:gd name="T96" fmla="*/ 2147483647 w 1267"/>
              <a:gd name="T97" fmla="*/ 2147483647 h 751"/>
              <a:gd name="T98" fmla="*/ 2147483647 w 1267"/>
              <a:gd name="T99" fmla="*/ 2147483647 h 751"/>
              <a:gd name="T100" fmla="*/ 2147483647 w 1267"/>
              <a:gd name="T101" fmla="*/ 2147483647 h 751"/>
              <a:gd name="T102" fmla="*/ 2147483647 w 1267"/>
              <a:gd name="T103" fmla="*/ 2147483647 h 751"/>
              <a:gd name="T104" fmla="*/ 2147483647 w 1267"/>
              <a:gd name="T105" fmla="*/ 2147483647 h 751"/>
              <a:gd name="T106" fmla="*/ 2147483647 w 1267"/>
              <a:gd name="T107" fmla="*/ 2147483647 h 751"/>
              <a:gd name="T108" fmla="*/ 2147483647 w 1267"/>
              <a:gd name="T109" fmla="*/ 2147483647 h 7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7"/>
              <a:gd name="T166" fmla="*/ 0 h 751"/>
              <a:gd name="T167" fmla="*/ 1267 w 1267"/>
              <a:gd name="T168" fmla="*/ 751 h 7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7" h="751">
                <a:moveTo>
                  <a:pt x="6" y="30"/>
                </a:moveTo>
                <a:lnTo>
                  <a:pt x="0" y="12"/>
                </a:lnTo>
                <a:lnTo>
                  <a:pt x="18" y="18"/>
                </a:lnTo>
                <a:lnTo>
                  <a:pt x="36" y="24"/>
                </a:lnTo>
                <a:lnTo>
                  <a:pt x="54" y="24"/>
                </a:lnTo>
                <a:lnTo>
                  <a:pt x="72" y="24"/>
                </a:lnTo>
                <a:lnTo>
                  <a:pt x="534" y="30"/>
                </a:lnTo>
                <a:lnTo>
                  <a:pt x="528" y="12"/>
                </a:lnTo>
                <a:lnTo>
                  <a:pt x="546" y="0"/>
                </a:lnTo>
                <a:lnTo>
                  <a:pt x="564" y="0"/>
                </a:lnTo>
                <a:lnTo>
                  <a:pt x="582" y="0"/>
                </a:lnTo>
                <a:lnTo>
                  <a:pt x="600" y="6"/>
                </a:lnTo>
                <a:lnTo>
                  <a:pt x="618" y="6"/>
                </a:lnTo>
                <a:lnTo>
                  <a:pt x="636" y="6"/>
                </a:lnTo>
                <a:lnTo>
                  <a:pt x="654" y="6"/>
                </a:lnTo>
                <a:lnTo>
                  <a:pt x="672" y="6"/>
                </a:lnTo>
                <a:lnTo>
                  <a:pt x="690" y="6"/>
                </a:lnTo>
                <a:lnTo>
                  <a:pt x="708" y="6"/>
                </a:lnTo>
                <a:lnTo>
                  <a:pt x="720" y="24"/>
                </a:lnTo>
                <a:lnTo>
                  <a:pt x="738" y="36"/>
                </a:lnTo>
                <a:lnTo>
                  <a:pt x="756" y="36"/>
                </a:lnTo>
                <a:lnTo>
                  <a:pt x="774" y="48"/>
                </a:lnTo>
                <a:lnTo>
                  <a:pt x="792" y="60"/>
                </a:lnTo>
                <a:lnTo>
                  <a:pt x="810" y="66"/>
                </a:lnTo>
                <a:lnTo>
                  <a:pt x="828" y="54"/>
                </a:lnTo>
                <a:lnTo>
                  <a:pt x="846" y="54"/>
                </a:lnTo>
                <a:lnTo>
                  <a:pt x="864" y="60"/>
                </a:lnTo>
                <a:lnTo>
                  <a:pt x="876" y="78"/>
                </a:lnTo>
                <a:lnTo>
                  <a:pt x="894" y="72"/>
                </a:lnTo>
                <a:lnTo>
                  <a:pt x="912" y="78"/>
                </a:lnTo>
                <a:lnTo>
                  <a:pt x="930" y="90"/>
                </a:lnTo>
                <a:lnTo>
                  <a:pt x="948" y="102"/>
                </a:lnTo>
                <a:lnTo>
                  <a:pt x="966" y="108"/>
                </a:lnTo>
                <a:lnTo>
                  <a:pt x="984" y="108"/>
                </a:lnTo>
                <a:lnTo>
                  <a:pt x="972" y="126"/>
                </a:lnTo>
                <a:lnTo>
                  <a:pt x="966" y="144"/>
                </a:lnTo>
                <a:lnTo>
                  <a:pt x="954" y="162"/>
                </a:lnTo>
                <a:lnTo>
                  <a:pt x="942" y="180"/>
                </a:lnTo>
                <a:lnTo>
                  <a:pt x="930" y="198"/>
                </a:lnTo>
                <a:lnTo>
                  <a:pt x="918" y="216"/>
                </a:lnTo>
                <a:lnTo>
                  <a:pt x="918" y="234"/>
                </a:lnTo>
                <a:lnTo>
                  <a:pt x="912" y="252"/>
                </a:lnTo>
                <a:lnTo>
                  <a:pt x="894" y="270"/>
                </a:lnTo>
                <a:lnTo>
                  <a:pt x="888" y="288"/>
                </a:lnTo>
                <a:lnTo>
                  <a:pt x="882" y="306"/>
                </a:lnTo>
                <a:lnTo>
                  <a:pt x="876" y="324"/>
                </a:lnTo>
                <a:lnTo>
                  <a:pt x="876" y="342"/>
                </a:lnTo>
                <a:lnTo>
                  <a:pt x="876" y="360"/>
                </a:lnTo>
                <a:lnTo>
                  <a:pt x="882" y="378"/>
                </a:lnTo>
                <a:lnTo>
                  <a:pt x="900" y="378"/>
                </a:lnTo>
                <a:lnTo>
                  <a:pt x="918" y="378"/>
                </a:lnTo>
                <a:lnTo>
                  <a:pt x="936" y="384"/>
                </a:lnTo>
                <a:lnTo>
                  <a:pt x="954" y="384"/>
                </a:lnTo>
                <a:lnTo>
                  <a:pt x="972" y="384"/>
                </a:lnTo>
                <a:lnTo>
                  <a:pt x="990" y="384"/>
                </a:lnTo>
                <a:lnTo>
                  <a:pt x="1008" y="372"/>
                </a:lnTo>
                <a:lnTo>
                  <a:pt x="1026" y="372"/>
                </a:lnTo>
                <a:lnTo>
                  <a:pt x="1044" y="366"/>
                </a:lnTo>
                <a:lnTo>
                  <a:pt x="1062" y="366"/>
                </a:lnTo>
                <a:lnTo>
                  <a:pt x="1080" y="360"/>
                </a:lnTo>
                <a:lnTo>
                  <a:pt x="1098" y="360"/>
                </a:lnTo>
                <a:lnTo>
                  <a:pt x="1116" y="360"/>
                </a:lnTo>
                <a:lnTo>
                  <a:pt x="1134" y="354"/>
                </a:lnTo>
                <a:lnTo>
                  <a:pt x="1146" y="372"/>
                </a:lnTo>
                <a:lnTo>
                  <a:pt x="1152" y="390"/>
                </a:lnTo>
                <a:lnTo>
                  <a:pt x="1164" y="408"/>
                </a:lnTo>
                <a:lnTo>
                  <a:pt x="1176" y="426"/>
                </a:lnTo>
                <a:lnTo>
                  <a:pt x="1182" y="444"/>
                </a:lnTo>
                <a:lnTo>
                  <a:pt x="1188" y="462"/>
                </a:lnTo>
                <a:lnTo>
                  <a:pt x="1188" y="480"/>
                </a:lnTo>
                <a:lnTo>
                  <a:pt x="1170" y="492"/>
                </a:lnTo>
                <a:lnTo>
                  <a:pt x="1164" y="510"/>
                </a:lnTo>
                <a:lnTo>
                  <a:pt x="1152" y="528"/>
                </a:lnTo>
                <a:lnTo>
                  <a:pt x="1152" y="546"/>
                </a:lnTo>
                <a:lnTo>
                  <a:pt x="1152" y="564"/>
                </a:lnTo>
                <a:lnTo>
                  <a:pt x="1158" y="582"/>
                </a:lnTo>
                <a:lnTo>
                  <a:pt x="1164" y="600"/>
                </a:lnTo>
                <a:lnTo>
                  <a:pt x="1182" y="612"/>
                </a:lnTo>
                <a:lnTo>
                  <a:pt x="1200" y="612"/>
                </a:lnTo>
                <a:lnTo>
                  <a:pt x="1218" y="606"/>
                </a:lnTo>
                <a:lnTo>
                  <a:pt x="1236" y="600"/>
                </a:lnTo>
                <a:lnTo>
                  <a:pt x="1254" y="600"/>
                </a:lnTo>
                <a:lnTo>
                  <a:pt x="1266" y="618"/>
                </a:lnTo>
                <a:lnTo>
                  <a:pt x="1254" y="636"/>
                </a:lnTo>
                <a:lnTo>
                  <a:pt x="1242" y="654"/>
                </a:lnTo>
                <a:lnTo>
                  <a:pt x="1230" y="672"/>
                </a:lnTo>
                <a:lnTo>
                  <a:pt x="1212" y="684"/>
                </a:lnTo>
                <a:lnTo>
                  <a:pt x="1194" y="702"/>
                </a:lnTo>
                <a:lnTo>
                  <a:pt x="1176" y="720"/>
                </a:lnTo>
                <a:lnTo>
                  <a:pt x="1164" y="738"/>
                </a:lnTo>
                <a:lnTo>
                  <a:pt x="1146" y="738"/>
                </a:lnTo>
                <a:lnTo>
                  <a:pt x="1128" y="732"/>
                </a:lnTo>
                <a:lnTo>
                  <a:pt x="1110" y="744"/>
                </a:lnTo>
                <a:lnTo>
                  <a:pt x="1092" y="744"/>
                </a:lnTo>
                <a:lnTo>
                  <a:pt x="1074" y="750"/>
                </a:lnTo>
                <a:lnTo>
                  <a:pt x="1056" y="750"/>
                </a:lnTo>
                <a:lnTo>
                  <a:pt x="1038" y="750"/>
                </a:lnTo>
                <a:lnTo>
                  <a:pt x="1020" y="750"/>
                </a:lnTo>
                <a:lnTo>
                  <a:pt x="1002" y="750"/>
                </a:lnTo>
                <a:lnTo>
                  <a:pt x="984" y="738"/>
                </a:lnTo>
                <a:lnTo>
                  <a:pt x="972" y="720"/>
                </a:lnTo>
                <a:lnTo>
                  <a:pt x="954" y="708"/>
                </a:lnTo>
                <a:lnTo>
                  <a:pt x="936" y="696"/>
                </a:lnTo>
                <a:lnTo>
                  <a:pt x="918" y="696"/>
                </a:lnTo>
                <a:lnTo>
                  <a:pt x="900" y="696"/>
                </a:lnTo>
                <a:lnTo>
                  <a:pt x="882" y="702"/>
                </a:lnTo>
                <a:lnTo>
                  <a:pt x="864" y="714"/>
                </a:lnTo>
                <a:lnTo>
                  <a:pt x="846" y="714"/>
                </a:lnTo>
                <a:lnTo>
                  <a:pt x="828" y="720"/>
                </a:lnTo>
                <a:lnTo>
                  <a:pt x="810" y="726"/>
                </a:lnTo>
                <a:lnTo>
                  <a:pt x="792" y="726"/>
                </a:lnTo>
                <a:lnTo>
                  <a:pt x="774" y="726"/>
                </a:lnTo>
                <a:lnTo>
                  <a:pt x="756" y="726"/>
                </a:lnTo>
                <a:lnTo>
                  <a:pt x="738" y="714"/>
                </a:lnTo>
                <a:lnTo>
                  <a:pt x="720" y="702"/>
                </a:lnTo>
                <a:lnTo>
                  <a:pt x="708" y="684"/>
                </a:lnTo>
                <a:lnTo>
                  <a:pt x="696" y="666"/>
                </a:lnTo>
                <a:lnTo>
                  <a:pt x="678" y="660"/>
                </a:lnTo>
                <a:lnTo>
                  <a:pt x="672" y="642"/>
                </a:lnTo>
                <a:lnTo>
                  <a:pt x="660" y="624"/>
                </a:lnTo>
                <a:lnTo>
                  <a:pt x="642" y="606"/>
                </a:lnTo>
                <a:lnTo>
                  <a:pt x="624" y="594"/>
                </a:lnTo>
                <a:lnTo>
                  <a:pt x="606" y="588"/>
                </a:lnTo>
                <a:lnTo>
                  <a:pt x="588" y="582"/>
                </a:lnTo>
                <a:lnTo>
                  <a:pt x="564" y="564"/>
                </a:lnTo>
                <a:lnTo>
                  <a:pt x="546" y="552"/>
                </a:lnTo>
                <a:lnTo>
                  <a:pt x="534" y="534"/>
                </a:lnTo>
                <a:lnTo>
                  <a:pt x="522" y="516"/>
                </a:lnTo>
                <a:lnTo>
                  <a:pt x="510" y="498"/>
                </a:lnTo>
                <a:lnTo>
                  <a:pt x="504" y="480"/>
                </a:lnTo>
                <a:lnTo>
                  <a:pt x="498" y="462"/>
                </a:lnTo>
                <a:lnTo>
                  <a:pt x="486" y="444"/>
                </a:lnTo>
                <a:lnTo>
                  <a:pt x="474" y="426"/>
                </a:lnTo>
                <a:lnTo>
                  <a:pt x="462" y="408"/>
                </a:lnTo>
                <a:lnTo>
                  <a:pt x="444" y="396"/>
                </a:lnTo>
                <a:lnTo>
                  <a:pt x="432" y="378"/>
                </a:lnTo>
                <a:lnTo>
                  <a:pt x="414" y="372"/>
                </a:lnTo>
                <a:lnTo>
                  <a:pt x="408" y="354"/>
                </a:lnTo>
                <a:lnTo>
                  <a:pt x="402" y="336"/>
                </a:lnTo>
                <a:lnTo>
                  <a:pt x="396" y="318"/>
                </a:lnTo>
                <a:lnTo>
                  <a:pt x="372" y="300"/>
                </a:lnTo>
                <a:lnTo>
                  <a:pt x="366" y="282"/>
                </a:lnTo>
                <a:lnTo>
                  <a:pt x="360" y="264"/>
                </a:lnTo>
                <a:lnTo>
                  <a:pt x="354" y="246"/>
                </a:lnTo>
                <a:lnTo>
                  <a:pt x="348" y="228"/>
                </a:lnTo>
                <a:lnTo>
                  <a:pt x="342" y="210"/>
                </a:lnTo>
                <a:lnTo>
                  <a:pt x="330" y="192"/>
                </a:lnTo>
                <a:lnTo>
                  <a:pt x="312" y="180"/>
                </a:lnTo>
                <a:lnTo>
                  <a:pt x="294" y="180"/>
                </a:lnTo>
                <a:lnTo>
                  <a:pt x="276" y="186"/>
                </a:lnTo>
                <a:lnTo>
                  <a:pt x="258" y="186"/>
                </a:lnTo>
                <a:lnTo>
                  <a:pt x="240" y="192"/>
                </a:lnTo>
                <a:lnTo>
                  <a:pt x="222" y="192"/>
                </a:lnTo>
                <a:lnTo>
                  <a:pt x="204" y="186"/>
                </a:lnTo>
                <a:lnTo>
                  <a:pt x="186" y="180"/>
                </a:lnTo>
                <a:lnTo>
                  <a:pt x="168" y="168"/>
                </a:lnTo>
                <a:lnTo>
                  <a:pt x="150" y="156"/>
                </a:lnTo>
                <a:lnTo>
                  <a:pt x="138" y="138"/>
                </a:lnTo>
                <a:lnTo>
                  <a:pt x="120" y="132"/>
                </a:lnTo>
                <a:lnTo>
                  <a:pt x="102" y="120"/>
                </a:lnTo>
                <a:lnTo>
                  <a:pt x="84" y="108"/>
                </a:lnTo>
                <a:lnTo>
                  <a:pt x="72" y="90"/>
                </a:lnTo>
                <a:lnTo>
                  <a:pt x="54" y="84"/>
                </a:lnTo>
                <a:lnTo>
                  <a:pt x="36" y="72"/>
                </a:lnTo>
                <a:lnTo>
                  <a:pt x="36" y="54"/>
                </a:lnTo>
                <a:lnTo>
                  <a:pt x="48" y="36"/>
                </a:lnTo>
              </a:path>
            </a:pathLst>
          </a:custGeom>
          <a:solidFill>
            <a:srgbClr val="E3BEFF"/>
          </a:solidFill>
          <a:ln w="9525" cap="rnd">
            <a:noFill/>
            <a:round/>
            <a:headEnd type="none" w="sm" len="sm"/>
            <a:tailEnd type="none" w="sm" len="sm"/>
          </a:ln>
        </p:spPr>
        <p:txBody>
          <a:bodyPr/>
          <a:lstStyle/>
          <a:p>
            <a:endParaRPr lang="en-US"/>
          </a:p>
        </p:txBody>
      </p:sp>
      <p:sp>
        <p:nvSpPr>
          <p:cNvPr id="8219" name="Freeform 35"/>
          <p:cNvSpPr>
            <a:spLocks/>
          </p:cNvSpPr>
          <p:nvPr/>
        </p:nvSpPr>
        <p:spPr bwMode="auto">
          <a:xfrm>
            <a:off x="2943225" y="3360738"/>
            <a:ext cx="1301750" cy="2130425"/>
          </a:xfrm>
          <a:custGeom>
            <a:avLst/>
            <a:gdLst>
              <a:gd name="T0" fmla="*/ 2147483647 w 820"/>
              <a:gd name="T1" fmla="*/ 2147483647 h 1342"/>
              <a:gd name="T2" fmla="*/ 2147483647 w 820"/>
              <a:gd name="T3" fmla="*/ 2147483647 h 1342"/>
              <a:gd name="T4" fmla="*/ 2147483647 w 820"/>
              <a:gd name="T5" fmla="*/ 2147483647 h 1342"/>
              <a:gd name="T6" fmla="*/ 2147483647 w 820"/>
              <a:gd name="T7" fmla="*/ 2147483647 h 1342"/>
              <a:gd name="T8" fmla="*/ 2147483647 w 820"/>
              <a:gd name="T9" fmla="*/ 2147483647 h 1342"/>
              <a:gd name="T10" fmla="*/ 2147483647 w 820"/>
              <a:gd name="T11" fmla="*/ 2147483647 h 1342"/>
              <a:gd name="T12" fmla="*/ 2147483647 w 820"/>
              <a:gd name="T13" fmla="*/ 2147483647 h 1342"/>
              <a:gd name="T14" fmla="*/ 2147483647 w 820"/>
              <a:gd name="T15" fmla="*/ 2147483647 h 1342"/>
              <a:gd name="T16" fmla="*/ 2147483647 w 820"/>
              <a:gd name="T17" fmla="*/ 2147483647 h 1342"/>
              <a:gd name="T18" fmla="*/ 2147483647 w 820"/>
              <a:gd name="T19" fmla="*/ 2147483647 h 1342"/>
              <a:gd name="T20" fmla="*/ 2147483647 w 820"/>
              <a:gd name="T21" fmla="*/ 2147483647 h 1342"/>
              <a:gd name="T22" fmla="*/ 2147483647 w 820"/>
              <a:gd name="T23" fmla="*/ 2147483647 h 1342"/>
              <a:gd name="T24" fmla="*/ 2147483647 w 820"/>
              <a:gd name="T25" fmla="*/ 2147483647 h 1342"/>
              <a:gd name="T26" fmla="*/ 2147483647 w 820"/>
              <a:gd name="T27" fmla="*/ 2147483647 h 1342"/>
              <a:gd name="T28" fmla="*/ 2147483647 w 820"/>
              <a:gd name="T29" fmla="*/ 2147483647 h 1342"/>
              <a:gd name="T30" fmla="*/ 2147483647 w 820"/>
              <a:gd name="T31" fmla="*/ 2147483647 h 1342"/>
              <a:gd name="T32" fmla="*/ 2147483647 w 820"/>
              <a:gd name="T33" fmla="*/ 2147483647 h 1342"/>
              <a:gd name="T34" fmla="*/ 2147483647 w 820"/>
              <a:gd name="T35" fmla="*/ 2147483647 h 1342"/>
              <a:gd name="T36" fmla="*/ 2147483647 w 820"/>
              <a:gd name="T37" fmla="*/ 2147483647 h 1342"/>
              <a:gd name="T38" fmla="*/ 2147483647 w 820"/>
              <a:gd name="T39" fmla="*/ 2147483647 h 1342"/>
              <a:gd name="T40" fmla="*/ 2147483647 w 820"/>
              <a:gd name="T41" fmla="*/ 2147483647 h 1342"/>
              <a:gd name="T42" fmla="*/ 2147483647 w 820"/>
              <a:gd name="T43" fmla="*/ 2147483647 h 1342"/>
              <a:gd name="T44" fmla="*/ 2147483647 w 820"/>
              <a:gd name="T45" fmla="*/ 2147483647 h 1342"/>
              <a:gd name="T46" fmla="*/ 2147483647 w 820"/>
              <a:gd name="T47" fmla="*/ 2147483647 h 1342"/>
              <a:gd name="T48" fmla="*/ 2147483647 w 820"/>
              <a:gd name="T49" fmla="*/ 2147483647 h 1342"/>
              <a:gd name="T50" fmla="*/ 2147483647 w 820"/>
              <a:gd name="T51" fmla="*/ 2147483647 h 1342"/>
              <a:gd name="T52" fmla="*/ 2147483647 w 820"/>
              <a:gd name="T53" fmla="*/ 2147483647 h 1342"/>
              <a:gd name="T54" fmla="*/ 2147483647 w 820"/>
              <a:gd name="T55" fmla="*/ 2147483647 h 1342"/>
              <a:gd name="T56" fmla="*/ 2147483647 w 820"/>
              <a:gd name="T57" fmla="*/ 2147483647 h 1342"/>
              <a:gd name="T58" fmla="*/ 2147483647 w 820"/>
              <a:gd name="T59" fmla="*/ 2147483647 h 1342"/>
              <a:gd name="T60" fmla="*/ 2147483647 w 820"/>
              <a:gd name="T61" fmla="*/ 2147483647 h 1342"/>
              <a:gd name="T62" fmla="*/ 2147483647 w 820"/>
              <a:gd name="T63" fmla="*/ 0 h 1342"/>
              <a:gd name="T64" fmla="*/ 2147483647 w 820"/>
              <a:gd name="T65" fmla="*/ 2147483647 h 1342"/>
              <a:gd name="T66" fmla="*/ 2147483647 w 820"/>
              <a:gd name="T67" fmla="*/ 2147483647 h 1342"/>
              <a:gd name="T68" fmla="*/ 2147483647 w 820"/>
              <a:gd name="T69" fmla="*/ 2147483647 h 1342"/>
              <a:gd name="T70" fmla="*/ 2147483647 w 820"/>
              <a:gd name="T71" fmla="*/ 2147483647 h 1342"/>
              <a:gd name="T72" fmla="*/ 2147483647 w 820"/>
              <a:gd name="T73" fmla="*/ 2147483647 h 1342"/>
              <a:gd name="T74" fmla="*/ 2147483647 w 820"/>
              <a:gd name="T75" fmla="*/ 2147483647 h 1342"/>
              <a:gd name="T76" fmla="*/ 2147483647 w 820"/>
              <a:gd name="T77" fmla="*/ 2147483647 h 1342"/>
              <a:gd name="T78" fmla="*/ 2147483647 w 820"/>
              <a:gd name="T79" fmla="*/ 2147483647 h 1342"/>
              <a:gd name="T80" fmla="*/ 2147483647 w 820"/>
              <a:gd name="T81" fmla="*/ 2147483647 h 1342"/>
              <a:gd name="T82" fmla="*/ 2147483647 w 820"/>
              <a:gd name="T83" fmla="*/ 2147483647 h 1342"/>
              <a:gd name="T84" fmla="*/ 2147483647 w 820"/>
              <a:gd name="T85" fmla="*/ 2147483647 h 1342"/>
              <a:gd name="T86" fmla="*/ 2147483647 w 820"/>
              <a:gd name="T87" fmla="*/ 2147483647 h 1342"/>
              <a:gd name="T88" fmla="*/ 2147483647 w 820"/>
              <a:gd name="T89" fmla="*/ 2147483647 h 1342"/>
              <a:gd name="T90" fmla="*/ 2147483647 w 820"/>
              <a:gd name="T91" fmla="*/ 2147483647 h 1342"/>
              <a:gd name="T92" fmla="*/ 2147483647 w 820"/>
              <a:gd name="T93" fmla="*/ 2147483647 h 1342"/>
              <a:gd name="T94" fmla="*/ 2147483647 w 820"/>
              <a:gd name="T95" fmla="*/ 2147483647 h 13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20"/>
              <a:gd name="T145" fmla="*/ 0 h 1342"/>
              <a:gd name="T146" fmla="*/ 820 w 820"/>
              <a:gd name="T147" fmla="*/ 1342 h 13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20" h="1342">
                <a:moveTo>
                  <a:pt x="3" y="984"/>
                </a:moveTo>
                <a:lnTo>
                  <a:pt x="36" y="999"/>
                </a:lnTo>
                <a:lnTo>
                  <a:pt x="63" y="1008"/>
                </a:lnTo>
                <a:lnTo>
                  <a:pt x="90" y="1008"/>
                </a:lnTo>
                <a:lnTo>
                  <a:pt x="99" y="981"/>
                </a:lnTo>
                <a:lnTo>
                  <a:pt x="126" y="963"/>
                </a:lnTo>
                <a:lnTo>
                  <a:pt x="153" y="945"/>
                </a:lnTo>
                <a:lnTo>
                  <a:pt x="180" y="945"/>
                </a:lnTo>
                <a:lnTo>
                  <a:pt x="207" y="936"/>
                </a:lnTo>
                <a:lnTo>
                  <a:pt x="234" y="936"/>
                </a:lnTo>
                <a:lnTo>
                  <a:pt x="261" y="936"/>
                </a:lnTo>
                <a:lnTo>
                  <a:pt x="288" y="954"/>
                </a:lnTo>
                <a:lnTo>
                  <a:pt x="306" y="981"/>
                </a:lnTo>
                <a:lnTo>
                  <a:pt x="306" y="1008"/>
                </a:lnTo>
                <a:lnTo>
                  <a:pt x="315" y="1035"/>
                </a:lnTo>
                <a:lnTo>
                  <a:pt x="333" y="1062"/>
                </a:lnTo>
                <a:lnTo>
                  <a:pt x="360" y="1080"/>
                </a:lnTo>
                <a:lnTo>
                  <a:pt x="387" y="1089"/>
                </a:lnTo>
                <a:lnTo>
                  <a:pt x="405" y="1116"/>
                </a:lnTo>
                <a:lnTo>
                  <a:pt x="423" y="1143"/>
                </a:lnTo>
                <a:lnTo>
                  <a:pt x="441" y="1170"/>
                </a:lnTo>
                <a:lnTo>
                  <a:pt x="450" y="1197"/>
                </a:lnTo>
                <a:lnTo>
                  <a:pt x="459" y="1224"/>
                </a:lnTo>
                <a:lnTo>
                  <a:pt x="477" y="1251"/>
                </a:lnTo>
                <a:lnTo>
                  <a:pt x="504" y="1269"/>
                </a:lnTo>
                <a:lnTo>
                  <a:pt x="531" y="1287"/>
                </a:lnTo>
                <a:lnTo>
                  <a:pt x="558" y="1305"/>
                </a:lnTo>
                <a:lnTo>
                  <a:pt x="585" y="1323"/>
                </a:lnTo>
                <a:lnTo>
                  <a:pt x="612" y="1341"/>
                </a:lnTo>
                <a:lnTo>
                  <a:pt x="639" y="1332"/>
                </a:lnTo>
                <a:lnTo>
                  <a:pt x="648" y="1305"/>
                </a:lnTo>
                <a:lnTo>
                  <a:pt x="657" y="1278"/>
                </a:lnTo>
                <a:lnTo>
                  <a:pt x="684" y="1260"/>
                </a:lnTo>
                <a:lnTo>
                  <a:pt x="711" y="1251"/>
                </a:lnTo>
                <a:lnTo>
                  <a:pt x="738" y="1260"/>
                </a:lnTo>
                <a:lnTo>
                  <a:pt x="765" y="1251"/>
                </a:lnTo>
                <a:lnTo>
                  <a:pt x="792" y="1260"/>
                </a:lnTo>
                <a:lnTo>
                  <a:pt x="801" y="1233"/>
                </a:lnTo>
                <a:lnTo>
                  <a:pt x="801" y="1206"/>
                </a:lnTo>
                <a:lnTo>
                  <a:pt x="801" y="1179"/>
                </a:lnTo>
                <a:lnTo>
                  <a:pt x="801" y="1152"/>
                </a:lnTo>
                <a:lnTo>
                  <a:pt x="819" y="1125"/>
                </a:lnTo>
                <a:lnTo>
                  <a:pt x="801" y="1098"/>
                </a:lnTo>
                <a:lnTo>
                  <a:pt x="792" y="1071"/>
                </a:lnTo>
                <a:lnTo>
                  <a:pt x="765" y="1053"/>
                </a:lnTo>
                <a:lnTo>
                  <a:pt x="738" y="1071"/>
                </a:lnTo>
                <a:lnTo>
                  <a:pt x="711" y="1044"/>
                </a:lnTo>
                <a:lnTo>
                  <a:pt x="684" y="1026"/>
                </a:lnTo>
                <a:lnTo>
                  <a:pt x="675" y="999"/>
                </a:lnTo>
                <a:lnTo>
                  <a:pt x="648" y="981"/>
                </a:lnTo>
                <a:lnTo>
                  <a:pt x="630" y="954"/>
                </a:lnTo>
                <a:lnTo>
                  <a:pt x="630" y="927"/>
                </a:lnTo>
                <a:lnTo>
                  <a:pt x="630" y="900"/>
                </a:lnTo>
                <a:lnTo>
                  <a:pt x="630" y="873"/>
                </a:lnTo>
                <a:lnTo>
                  <a:pt x="639" y="846"/>
                </a:lnTo>
                <a:lnTo>
                  <a:pt x="648" y="819"/>
                </a:lnTo>
                <a:lnTo>
                  <a:pt x="648" y="792"/>
                </a:lnTo>
                <a:lnTo>
                  <a:pt x="639" y="765"/>
                </a:lnTo>
                <a:lnTo>
                  <a:pt x="648" y="738"/>
                </a:lnTo>
                <a:lnTo>
                  <a:pt x="648" y="711"/>
                </a:lnTo>
                <a:lnTo>
                  <a:pt x="648" y="684"/>
                </a:lnTo>
                <a:lnTo>
                  <a:pt x="648" y="657"/>
                </a:lnTo>
                <a:lnTo>
                  <a:pt x="666" y="630"/>
                </a:lnTo>
                <a:lnTo>
                  <a:pt x="666" y="603"/>
                </a:lnTo>
                <a:lnTo>
                  <a:pt x="666" y="576"/>
                </a:lnTo>
                <a:lnTo>
                  <a:pt x="666" y="549"/>
                </a:lnTo>
                <a:lnTo>
                  <a:pt x="657" y="522"/>
                </a:lnTo>
                <a:lnTo>
                  <a:pt x="648" y="495"/>
                </a:lnTo>
                <a:lnTo>
                  <a:pt x="648" y="468"/>
                </a:lnTo>
                <a:lnTo>
                  <a:pt x="648" y="441"/>
                </a:lnTo>
                <a:lnTo>
                  <a:pt x="657" y="414"/>
                </a:lnTo>
                <a:lnTo>
                  <a:pt x="657" y="387"/>
                </a:lnTo>
                <a:lnTo>
                  <a:pt x="657" y="360"/>
                </a:lnTo>
                <a:lnTo>
                  <a:pt x="684" y="342"/>
                </a:lnTo>
                <a:lnTo>
                  <a:pt x="711" y="342"/>
                </a:lnTo>
                <a:lnTo>
                  <a:pt x="738" y="342"/>
                </a:lnTo>
                <a:lnTo>
                  <a:pt x="756" y="315"/>
                </a:lnTo>
                <a:lnTo>
                  <a:pt x="756" y="288"/>
                </a:lnTo>
                <a:lnTo>
                  <a:pt x="756" y="261"/>
                </a:lnTo>
                <a:lnTo>
                  <a:pt x="756" y="234"/>
                </a:lnTo>
                <a:lnTo>
                  <a:pt x="756" y="207"/>
                </a:lnTo>
                <a:lnTo>
                  <a:pt x="756" y="180"/>
                </a:lnTo>
                <a:lnTo>
                  <a:pt x="729" y="162"/>
                </a:lnTo>
                <a:lnTo>
                  <a:pt x="711" y="135"/>
                </a:lnTo>
                <a:lnTo>
                  <a:pt x="684" y="117"/>
                </a:lnTo>
                <a:lnTo>
                  <a:pt x="657" y="99"/>
                </a:lnTo>
                <a:lnTo>
                  <a:pt x="630" y="81"/>
                </a:lnTo>
                <a:lnTo>
                  <a:pt x="603" y="63"/>
                </a:lnTo>
                <a:lnTo>
                  <a:pt x="576" y="45"/>
                </a:lnTo>
                <a:lnTo>
                  <a:pt x="549" y="27"/>
                </a:lnTo>
                <a:lnTo>
                  <a:pt x="522" y="18"/>
                </a:lnTo>
                <a:lnTo>
                  <a:pt x="495" y="9"/>
                </a:lnTo>
                <a:lnTo>
                  <a:pt x="468" y="9"/>
                </a:lnTo>
                <a:lnTo>
                  <a:pt x="441" y="9"/>
                </a:lnTo>
                <a:lnTo>
                  <a:pt x="414" y="0"/>
                </a:lnTo>
                <a:lnTo>
                  <a:pt x="387" y="0"/>
                </a:lnTo>
                <a:lnTo>
                  <a:pt x="360" y="18"/>
                </a:lnTo>
                <a:lnTo>
                  <a:pt x="342" y="45"/>
                </a:lnTo>
                <a:lnTo>
                  <a:pt x="342" y="72"/>
                </a:lnTo>
                <a:lnTo>
                  <a:pt x="333" y="99"/>
                </a:lnTo>
                <a:lnTo>
                  <a:pt x="324" y="126"/>
                </a:lnTo>
                <a:lnTo>
                  <a:pt x="315" y="153"/>
                </a:lnTo>
                <a:lnTo>
                  <a:pt x="288" y="153"/>
                </a:lnTo>
                <a:lnTo>
                  <a:pt x="261" y="162"/>
                </a:lnTo>
                <a:lnTo>
                  <a:pt x="234" y="171"/>
                </a:lnTo>
                <a:lnTo>
                  <a:pt x="207" y="180"/>
                </a:lnTo>
                <a:lnTo>
                  <a:pt x="225" y="207"/>
                </a:lnTo>
                <a:lnTo>
                  <a:pt x="234" y="234"/>
                </a:lnTo>
                <a:lnTo>
                  <a:pt x="234" y="261"/>
                </a:lnTo>
                <a:lnTo>
                  <a:pt x="243" y="288"/>
                </a:lnTo>
                <a:lnTo>
                  <a:pt x="252" y="315"/>
                </a:lnTo>
                <a:lnTo>
                  <a:pt x="252" y="342"/>
                </a:lnTo>
                <a:lnTo>
                  <a:pt x="225" y="342"/>
                </a:lnTo>
                <a:lnTo>
                  <a:pt x="198" y="342"/>
                </a:lnTo>
                <a:lnTo>
                  <a:pt x="171" y="342"/>
                </a:lnTo>
                <a:lnTo>
                  <a:pt x="144" y="333"/>
                </a:lnTo>
                <a:lnTo>
                  <a:pt x="117" y="333"/>
                </a:lnTo>
                <a:lnTo>
                  <a:pt x="90" y="333"/>
                </a:lnTo>
                <a:lnTo>
                  <a:pt x="63" y="324"/>
                </a:lnTo>
                <a:lnTo>
                  <a:pt x="63" y="351"/>
                </a:lnTo>
                <a:lnTo>
                  <a:pt x="54" y="378"/>
                </a:lnTo>
                <a:lnTo>
                  <a:pt x="36" y="405"/>
                </a:lnTo>
                <a:lnTo>
                  <a:pt x="36" y="432"/>
                </a:lnTo>
                <a:lnTo>
                  <a:pt x="36" y="459"/>
                </a:lnTo>
                <a:lnTo>
                  <a:pt x="45" y="486"/>
                </a:lnTo>
                <a:lnTo>
                  <a:pt x="45" y="513"/>
                </a:lnTo>
                <a:lnTo>
                  <a:pt x="45" y="540"/>
                </a:lnTo>
                <a:lnTo>
                  <a:pt x="45" y="567"/>
                </a:lnTo>
                <a:lnTo>
                  <a:pt x="45" y="594"/>
                </a:lnTo>
                <a:lnTo>
                  <a:pt x="45" y="621"/>
                </a:lnTo>
                <a:lnTo>
                  <a:pt x="45" y="648"/>
                </a:lnTo>
                <a:lnTo>
                  <a:pt x="45" y="675"/>
                </a:lnTo>
                <a:lnTo>
                  <a:pt x="45" y="702"/>
                </a:lnTo>
                <a:lnTo>
                  <a:pt x="36" y="729"/>
                </a:lnTo>
                <a:lnTo>
                  <a:pt x="27" y="756"/>
                </a:lnTo>
                <a:lnTo>
                  <a:pt x="27" y="783"/>
                </a:lnTo>
                <a:lnTo>
                  <a:pt x="36" y="810"/>
                </a:lnTo>
                <a:lnTo>
                  <a:pt x="36" y="837"/>
                </a:lnTo>
                <a:lnTo>
                  <a:pt x="18" y="864"/>
                </a:lnTo>
                <a:lnTo>
                  <a:pt x="18" y="891"/>
                </a:lnTo>
                <a:lnTo>
                  <a:pt x="9" y="918"/>
                </a:lnTo>
                <a:lnTo>
                  <a:pt x="0" y="945"/>
                </a:lnTo>
                <a:lnTo>
                  <a:pt x="0" y="972"/>
                </a:lnTo>
                <a:lnTo>
                  <a:pt x="3" y="984"/>
                </a:lnTo>
              </a:path>
            </a:pathLst>
          </a:custGeom>
          <a:solidFill>
            <a:srgbClr val="FDA4B5"/>
          </a:solidFill>
          <a:ln w="12700" cap="rnd" cmpd="sng">
            <a:solidFill>
              <a:schemeClr val="tx1"/>
            </a:solidFill>
            <a:prstDash val="solid"/>
            <a:round/>
            <a:headEnd/>
            <a:tailEnd/>
          </a:ln>
        </p:spPr>
        <p:txBody>
          <a:bodyPr/>
          <a:lstStyle/>
          <a:p>
            <a:endParaRPr lang="en-US"/>
          </a:p>
        </p:txBody>
      </p:sp>
      <p:sp>
        <p:nvSpPr>
          <p:cNvPr id="8220" name="Freeform 36"/>
          <p:cNvSpPr>
            <a:spLocks/>
          </p:cNvSpPr>
          <p:nvPr/>
        </p:nvSpPr>
        <p:spPr bwMode="auto">
          <a:xfrm>
            <a:off x="5148263" y="2484438"/>
            <a:ext cx="1411287" cy="792162"/>
          </a:xfrm>
          <a:custGeom>
            <a:avLst/>
            <a:gdLst>
              <a:gd name="T0" fmla="*/ 2147483647 w 889"/>
              <a:gd name="T1" fmla="*/ 2147483647 h 499"/>
              <a:gd name="T2" fmla="*/ 2147483647 w 889"/>
              <a:gd name="T3" fmla="*/ 2147483647 h 499"/>
              <a:gd name="T4" fmla="*/ 2147483647 w 889"/>
              <a:gd name="T5" fmla="*/ 2147483647 h 499"/>
              <a:gd name="T6" fmla="*/ 2147483647 w 889"/>
              <a:gd name="T7" fmla="*/ 2147483647 h 499"/>
              <a:gd name="T8" fmla="*/ 2147483647 w 889"/>
              <a:gd name="T9" fmla="*/ 2147483647 h 499"/>
              <a:gd name="T10" fmla="*/ 2147483647 w 889"/>
              <a:gd name="T11" fmla="*/ 2147483647 h 499"/>
              <a:gd name="T12" fmla="*/ 2147483647 w 889"/>
              <a:gd name="T13" fmla="*/ 2147483647 h 499"/>
              <a:gd name="T14" fmla="*/ 2147483647 w 889"/>
              <a:gd name="T15" fmla="*/ 2147483647 h 499"/>
              <a:gd name="T16" fmla="*/ 2147483647 w 889"/>
              <a:gd name="T17" fmla="*/ 2147483647 h 499"/>
              <a:gd name="T18" fmla="*/ 2147483647 w 889"/>
              <a:gd name="T19" fmla="*/ 2147483647 h 499"/>
              <a:gd name="T20" fmla="*/ 2147483647 w 889"/>
              <a:gd name="T21" fmla="*/ 2147483647 h 499"/>
              <a:gd name="T22" fmla="*/ 2147483647 w 889"/>
              <a:gd name="T23" fmla="*/ 2147483647 h 499"/>
              <a:gd name="T24" fmla="*/ 2147483647 w 889"/>
              <a:gd name="T25" fmla="*/ 2147483647 h 499"/>
              <a:gd name="T26" fmla="*/ 2147483647 w 889"/>
              <a:gd name="T27" fmla="*/ 2147483647 h 499"/>
              <a:gd name="T28" fmla="*/ 2147483647 w 889"/>
              <a:gd name="T29" fmla="*/ 2147483647 h 499"/>
              <a:gd name="T30" fmla="*/ 2147483647 w 889"/>
              <a:gd name="T31" fmla="*/ 2147483647 h 499"/>
              <a:gd name="T32" fmla="*/ 2147483647 w 889"/>
              <a:gd name="T33" fmla="*/ 2147483647 h 499"/>
              <a:gd name="T34" fmla="*/ 2147483647 w 889"/>
              <a:gd name="T35" fmla="*/ 2147483647 h 499"/>
              <a:gd name="T36" fmla="*/ 2147483647 w 889"/>
              <a:gd name="T37" fmla="*/ 2147483647 h 499"/>
              <a:gd name="T38" fmla="*/ 2147483647 w 889"/>
              <a:gd name="T39" fmla="*/ 2147483647 h 499"/>
              <a:gd name="T40" fmla="*/ 2147483647 w 889"/>
              <a:gd name="T41" fmla="*/ 2147483647 h 499"/>
              <a:gd name="T42" fmla="*/ 2147483647 w 889"/>
              <a:gd name="T43" fmla="*/ 2147483647 h 499"/>
              <a:gd name="T44" fmla="*/ 2147483647 w 889"/>
              <a:gd name="T45" fmla="*/ 2147483647 h 499"/>
              <a:gd name="T46" fmla="*/ 2147483647 w 889"/>
              <a:gd name="T47" fmla="*/ 2147483647 h 499"/>
              <a:gd name="T48" fmla="*/ 2147483647 w 889"/>
              <a:gd name="T49" fmla="*/ 2147483647 h 499"/>
              <a:gd name="T50" fmla="*/ 2147483647 w 889"/>
              <a:gd name="T51" fmla="*/ 2147483647 h 499"/>
              <a:gd name="T52" fmla="*/ 2147483647 w 889"/>
              <a:gd name="T53" fmla="*/ 2147483647 h 499"/>
              <a:gd name="T54" fmla="*/ 2147483647 w 889"/>
              <a:gd name="T55" fmla="*/ 2147483647 h 499"/>
              <a:gd name="T56" fmla="*/ 2147483647 w 889"/>
              <a:gd name="T57" fmla="*/ 2147483647 h 499"/>
              <a:gd name="T58" fmla="*/ 2147483647 w 889"/>
              <a:gd name="T59" fmla="*/ 2147483647 h 499"/>
              <a:gd name="T60" fmla="*/ 2147483647 w 889"/>
              <a:gd name="T61" fmla="*/ 2147483647 h 499"/>
              <a:gd name="T62" fmla="*/ 2147483647 w 889"/>
              <a:gd name="T63" fmla="*/ 2147483647 h 499"/>
              <a:gd name="T64" fmla="*/ 2147483647 w 889"/>
              <a:gd name="T65" fmla="*/ 2147483647 h 499"/>
              <a:gd name="T66" fmla="*/ 2147483647 w 889"/>
              <a:gd name="T67" fmla="*/ 2147483647 h 499"/>
              <a:gd name="T68" fmla="*/ 2147483647 w 889"/>
              <a:gd name="T69" fmla="*/ 2147483647 h 499"/>
              <a:gd name="T70" fmla="*/ 2147483647 w 889"/>
              <a:gd name="T71" fmla="*/ 2147483647 h 499"/>
              <a:gd name="T72" fmla="*/ 2147483647 w 889"/>
              <a:gd name="T73" fmla="*/ 2147483647 h 499"/>
              <a:gd name="T74" fmla="*/ 2147483647 w 889"/>
              <a:gd name="T75" fmla="*/ 2147483647 h 499"/>
              <a:gd name="T76" fmla="*/ 2147483647 w 889"/>
              <a:gd name="T77" fmla="*/ 2147483647 h 499"/>
              <a:gd name="T78" fmla="*/ 2147483647 w 889"/>
              <a:gd name="T79" fmla="*/ 2147483647 h 499"/>
              <a:gd name="T80" fmla="*/ 2147483647 w 889"/>
              <a:gd name="T81" fmla="*/ 2147483647 h 499"/>
              <a:gd name="T82" fmla="*/ 2147483647 w 889"/>
              <a:gd name="T83" fmla="*/ 2147483647 h 499"/>
              <a:gd name="T84" fmla="*/ 2147483647 w 889"/>
              <a:gd name="T85" fmla="*/ 2147483647 h 499"/>
              <a:gd name="T86" fmla="*/ 2147483647 w 889"/>
              <a:gd name="T87" fmla="*/ 2147483647 h 499"/>
              <a:gd name="T88" fmla="*/ 2147483647 w 889"/>
              <a:gd name="T89" fmla="*/ 2147483647 h 499"/>
              <a:gd name="T90" fmla="*/ 2147483647 w 889"/>
              <a:gd name="T91" fmla="*/ 2147483647 h 499"/>
              <a:gd name="T92" fmla="*/ 2147483647 w 889"/>
              <a:gd name="T93" fmla="*/ 2147483647 h 499"/>
              <a:gd name="T94" fmla="*/ 2147483647 w 889"/>
              <a:gd name="T95" fmla="*/ 2147483647 h 4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9"/>
              <a:gd name="T145" fmla="*/ 0 h 499"/>
              <a:gd name="T146" fmla="*/ 889 w 889"/>
              <a:gd name="T147" fmla="*/ 499 h 4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9" h="499">
                <a:moveTo>
                  <a:pt x="54" y="144"/>
                </a:moveTo>
                <a:lnTo>
                  <a:pt x="42" y="126"/>
                </a:lnTo>
                <a:lnTo>
                  <a:pt x="60" y="138"/>
                </a:lnTo>
                <a:lnTo>
                  <a:pt x="78" y="132"/>
                </a:lnTo>
                <a:lnTo>
                  <a:pt x="96" y="126"/>
                </a:lnTo>
                <a:lnTo>
                  <a:pt x="114" y="120"/>
                </a:lnTo>
                <a:lnTo>
                  <a:pt x="132" y="114"/>
                </a:lnTo>
                <a:lnTo>
                  <a:pt x="150" y="108"/>
                </a:lnTo>
                <a:lnTo>
                  <a:pt x="168" y="102"/>
                </a:lnTo>
                <a:lnTo>
                  <a:pt x="186" y="96"/>
                </a:lnTo>
                <a:lnTo>
                  <a:pt x="204" y="96"/>
                </a:lnTo>
                <a:lnTo>
                  <a:pt x="222" y="96"/>
                </a:lnTo>
                <a:lnTo>
                  <a:pt x="240" y="102"/>
                </a:lnTo>
                <a:lnTo>
                  <a:pt x="252" y="120"/>
                </a:lnTo>
                <a:lnTo>
                  <a:pt x="270" y="132"/>
                </a:lnTo>
                <a:lnTo>
                  <a:pt x="288" y="138"/>
                </a:lnTo>
                <a:lnTo>
                  <a:pt x="306" y="138"/>
                </a:lnTo>
                <a:lnTo>
                  <a:pt x="324" y="144"/>
                </a:lnTo>
                <a:lnTo>
                  <a:pt x="342" y="144"/>
                </a:lnTo>
                <a:lnTo>
                  <a:pt x="360" y="144"/>
                </a:lnTo>
                <a:lnTo>
                  <a:pt x="378" y="138"/>
                </a:lnTo>
                <a:lnTo>
                  <a:pt x="396" y="138"/>
                </a:lnTo>
                <a:lnTo>
                  <a:pt x="414" y="138"/>
                </a:lnTo>
                <a:lnTo>
                  <a:pt x="432" y="138"/>
                </a:lnTo>
                <a:lnTo>
                  <a:pt x="450" y="120"/>
                </a:lnTo>
                <a:lnTo>
                  <a:pt x="468" y="114"/>
                </a:lnTo>
                <a:lnTo>
                  <a:pt x="486" y="102"/>
                </a:lnTo>
                <a:lnTo>
                  <a:pt x="498" y="84"/>
                </a:lnTo>
                <a:lnTo>
                  <a:pt x="516" y="72"/>
                </a:lnTo>
                <a:lnTo>
                  <a:pt x="528" y="54"/>
                </a:lnTo>
                <a:lnTo>
                  <a:pt x="540" y="36"/>
                </a:lnTo>
                <a:lnTo>
                  <a:pt x="546" y="18"/>
                </a:lnTo>
                <a:lnTo>
                  <a:pt x="564" y="6"/>
                </a:lnTo>
                <a:lnTo>
                  <a:pt x="582" y="0"/>
                </a:lnTo>
                <a:lnTo>
                  <a:pt x="588" y="18"/>
                </a:lnTo>
                <a:lnTo>
                  <a:pt x="600" y="36"/>
                </a:lnTo>
                <a:lnTo>
                  <a:pt x="612" y="54"/>
                </a:lnTo>
                <a:lnTo>
                  <a:pt x="624" y="72"/>
                </a:lnTo>
                <a:lnTo>
                  <a:pt x="630" y="90"/>
                </a:lnTo>
                <a:lnTo>
                  <a:pt x="648" y="102"/>
                </a:lnTo>
                <a:lnTo>
                  <a:pt x="648" y="120"/>
                </a:lnTo>
                <a:lnTo>
                  <a:pt x="630" y="132"/>
                </a:lnTo>
                <a:lnTo>
                  <a:pt x="624" y="150"/>
                </a:lnTo>
                <a:lnTo>
                  <a:pt x="606" y="162"/>
                </a:lnTo>
                <a:lnTo>
                  <a:pt x="600" y="180"/>
                </a:lnTo>
                <a:lnTo>
                  <a:pt x="594" y="198"/>
                </a:lnTo>
                <a:lnTo>
                  <a:pt x="588" y="216"/>
                </a:lnTo>
                <a:lnTo>
                  <a:pt x="588" y="234"/>
                </a:lnTo>
                <a:lnTo>
                  <a:pt x="588" y="252"/>
                </a:lnTo>
                <a:lnTo>
                  <a:pt x="600" y="270"/>
                </a:lnTo>
                <a:lnTo>
                  <a:pt x="600" y="288"/>
                </a:lnTo>
                <a:lnTo>
                  <a:pt x="606" y="306"/>
                </a:lnTo>
                <a:lnTo>
                  <a:pt x="624" y="318"/>
                </a:lnTo>
                <a:lnTo>
                  <a:pt x="636" y="336"/>
                </a:lnTo>
                <a:lnTo>
                  <a:pt x="654" y="342"/>
                </a:lnTo>
                <a:lnTo>
                  <a:pt x="672" y="354"/>
                </a:lnTo>
                <a:lnTo>
                  <a:pt x="690" y="354"/>
                </a:lnTo>
                <a:lnTo>
                  <a:pt x="708" y="354"/>
                </a:lnTo>
                <a:lnTo>
                  <a:pt x="726" y="354"/>
                </a:lnTo>
                <a:lnTo>
                  <a:pt x="744" y="354"/>
                </a:lnTo>
                <a:lnTo>
                  <a:pt x="762" y="354"/>
                </a:lnTo>
                <a:lnTo>
                  <a:pt x="780" y="354"/>
                </a:lnTo>
                <a:lnTo>
                  <a:pt x="774" y="336"/>
                </a:lnTo>
                <a:lnTo>
                  <a:pt x="792" y="348"/>
                </a:lnTo>
                <a:lnTo>
                  <a:pt x="810" y="342"/>
                </a:lnTo>
                <a:lnTo>
                  <a:pt x="828" y="330"/>
                </a:lnTo>
                <a:lnTo>
                  <a:pt x="846" y="318"/>
                </a:lnTo>
                <a:lnTo>
                  <a:pt x="852" y="300"/>
                </a:lnTo>
                <a:lnTo>
                  <a:pt x="870" y="288"/>
                </a:lnTo>
                <a:lnTo>
                  <a:pt x="882" y="306"/>
                </a:lnTo>
                <a:lnTo>
                  <a:pt x="888" y="324"/>
                </a:lnTo>
                <a:lnTo>
                  <a:pt x="882" y="342"/>
                </a:lnTo>
                <a:lnTo>
                  <a:pt x="870" y="360"/>
                </a:lnTo>
                <a:lnTo>
                  <a:pt x="864" y="378"/>
                </a:lnTo>
                <a:lnTo>
                  <a:pt x="852" y="396"/>
                </a:lnTo>
                <a:lnTo>
                  <a:pt x="840" y="414"/>
                </a:lnTo>
                <a:lnTo>
                  <a:pt x="822" y="426"/>
                </a:lnTo>
                <a:lnTo>
                  <a:pt x="816" y="444"/>
                </a:lnTo>
                <a:lnTo>
                  <a:pt x="798" y="444"/>
                </a:lnTo>
                <a:lnTo>
                  <a:pt x="780" y="450"/>
                </a:lnTo>
                <a:lnTo>
                  <a:pt x="762" y="456"/>
                </a:lnTo>
                <a:lnTo>
                  <a:pt x="744" y="462"/>
                </a:lnTo>
                <a:lnTo>
                  <a:pt x="726" y="474"/>
                </a:lnTo>
                <a:lnTo>
                  <a:pt x="708" y="480"/>
                </a:lnTo>
                <a:lnTo>
                  <a:pt x="690" y="486"/>
                </a:lnTo>
                <a:lnTo>
                  <a:pt x="672" y="492"/>
                </a:lnTo>
                <a:lnTo>
                  <a:pt x="654" y="498"/>
                </a:lnTo>
                <a:lnTo>
                  <a:pt x="636" y="498"/>
                </a:lnTo>
                <a:lnTo>
                  <a:pt x="618" y="492"/>
                </a:lnTo>
                <a:lnTo>
                  <a:pt x="618" y="474"/>
                </a:lnTo>
                <a:lnTo>
                  <a:pt x="618" y="456"/>
                </a:lnTo>
                <a:lnTo>
                  <a:pt x="612" y="438"/>
                </a:lnTo>
                <a:lnTo>
                  <a:pt x="606" y="420"/>
                </a:lnTo>
                <a:lnTo>
                  <a:pt x="588" y="408"/>
                </a:lnTo>
                <a:lnTo>
                  <a:pt x="582" y="426"/>
                </a:lnTo>
                <a:lnTo>
                  <a:pt x="576" y="444"/>
                </a:lnTo>
                <a:lnTo>
                  <a:pt x="558" y="450"/>
                </a:lnTo>
                <a:lnTo>
                  <a:pt x="540" y="456"/>
                </a:lnTo>
                <a:lnTo>
                  <a:pt x="522" y="456"/>
                </a:lnTo>
                <a:lnTo>
                  <a:pt x="504" y="456"/>
                </a:lnTo>
                <a:lnTo>
                  <a:pt x="498" y="438"/>
                </a:lnTo>
                <a:lnTo>
                  <a:pt x="480" y="426"/>
                </a:lnTo>
                <a:lnTo>
                  <a:pt x="462" y="420"/>
                </a:lnTo>
                <a:lnTo>
                  <a:pt x="444" y="420"/>
                </a:lnTo>
                <a:lnTo>
                  <a:pt x="426" y="420"/>
                </a:lnTo>
                <a:lnTo>
                  <a:pt x="420" y="438"/>
                </a:lnTo>
                <a:lnTo>
                  <a:pt x="402" y="444"/>
                </a:lnTo>
                <a:lnTo>
                  <a:pt x="390" y="462"/>
                </a:lnTo>
                <a:lnTo>
                  <a:pt x="384" y="480"/>
                </a:lnTo>
                <a:lnTo>
                  <a:pt x="390" y="498"/>
                </a:lnTo>
                <a:lnTo>
                  <a:pt x="372" y="498"/>
                </a:lnTo>
                <a:lnTo>
                  <a:pt x="354" y="498"/>
                </a:lnTo>
                <a:lnTo>
                  <a:pt x="336" y="498"/>
                </a:lnTo>
                <a:lnTo>
                  <a:pt x="324" y="480"/>
                </a:lnTo>
                <a:lnTo>
                  <a:pt x="306" y="474"/>
                </a:lnTo>
                <a:lnTo>
                  <a:pt x="288" y="462"/>
                </a:lnTo>
                <a:lnTo>
                  <a:pt x="270" y="450"/>
                </a:lnTo>
                <a:lnTo>
                  <a:pt x="252" y="438"/>
                </a:lnTo>
                <a:lnTo>
                  <a:pt x="234" y="426"/>
                </a:lnTo>
                <a:lnTo>
                  <a:pt x="222" y="408"/>
                </a:lnTo>
                <a:lnTo>
                  <a:pt x="204" y="396"/>
                </a:lnTo>
                <a:lnTo>
                  <a:pt x="198" y="378"/>
                </a:lnTo>
                <a:lnTo>
                  <a:pt x="180" y="366"/>
                </a:lnTo>
                <a:lnTo>
                  <a:pt x="162" y="354"/>
                </a:lnTo>
                <a:lnTo>
                  <a:pt x="144" y="354"/>
                </a:lnTo>
                <a:lnTo>
                  <a:pt x="126" y="342"/>
                </a:lnTo>
                <a:lnTo>
                  <a:pt x="108" y="342"/>
                </a:lnTo>
                <a:lnTo>
                  <a:pt x="90" y="336"/>
                </a:lnTo>
                <a:lnTo>
                  <a:pt x="72" y="336"/>
                </a:lnTo>
                <a:lnTo>
                  <a:pt x="54" y="336"/>
                </a:lnTo>
                <a:lnTo>
                  <a:pt x="36" y="330"/>
                </a:lnTo>
                <a:lnTo>
                  <a:pt x="30" y="312"/>
                </a:lnTo>
                <a:lnTo>
                  <a:pt x="18" y="294"/>
                </a:lnTo>
                <a:lnTo>
                  <a:pt x="12" y="276"/>
                </a:lnTo>
                <a:lnTo>
                  <a:pt x="6" y="258"/>
                </a:lnTo>
                <a:lnTo>
                  <a:pt x="6" y="240"/>
                </a:lnTo>
                <a:lnTo>
                  <a:pt x="6" y="222"/>
                </a:lnTo>
                <a:lnTo>
                  <a:pt x="6" y="204"/>
                </a:lnTo>
                <a:lnTo>
                  <a:pt x="0" y="186"/>
                </a:lnTo>
                <a:lnTo>
                  <a:pt x="0" y="168"/>
                </a:lnTo>
                <a:lnTo>
                  <a:pt x="18" y="150"/>
                </a:lnTo>
                <a:lnTo>
                  <a:pt x="30" y="132"/>
                </a:lnTo>
                <a:lnTo>
                  <a:pt x="48" y="138"/>
                </a:lnTo>
                <a:lnTo>
                  <a:pt x="66" y="138"/>
                </a:lnTo>
              </a:path>
            </a:pathLst>
          </a:custGeom>
          <a:solidFill>
            <a:srgbClr val="E3BEFF"/>
          </a:solidFill>
          <a:ln w="9525" cap="rnd">
            <a:noFill/>
            <a:round/>
            <a:headEnd type="none" w="sm" len="sm"/>
            <a:tailEnd type="none" w="sm" len="sm"/>
          </a:ln>
        </p:spPr>
        <p:txBody>
          <a:bodyPr/>
          <a:lstStyle/>
          <a:p>
            <a:endParaRPr lang="en-US"/>
          </a:p>
        </p:txBody>
      </p:sp>
      <p:sp>
        <p:nvSpPr>
          <p:cNvPr id="8221" name="Freeform 37"/>
          <p:cNvSpPr>
            <a:spLocks/>
          </p:cNvSpPr>
          <p:nvPr/>
        </p:nvSpPr>
        <p:spPr bwMode="auto">
          <a:xfrm>
            <a:off x="5462588" y="4970463"/>
            <a:ext cx="811212" cy="449262"/>
          </a:xfrm>
          <a:custGeom>
            <a:avLst/>
            <a:gdLst>
              <a:gd name="T0" fmla="*/ 2147483647 w 511"/>
              <a:gd name="T1" fmla="*/ 0 h 283"/>
              <a:gd name="T2" fmla="*/ 2147483647 w 511"/>
              <a:gd name="T3" fmla="*/ 2147483647 h 283"/>
              <a:gd name="T4" fmla="*/ 2147483647 w 511"/>
              <a:gd name="T5" fmla="*/ 2147483647 h 283"/>
              <a:gd name="T6" fmla="*/ 2147483647 w 511"/>
              <a:gd name="T7" fmla="*/ 2147483647 h 283"/>
              <a:gd name="T8" fmla="*/ 2147483647 w 511"/>
              <a:gd name="T9" fmla="*/ 2147483647 h 283"/>
              <a:gd name="T10" fmla="*/ 2147483647 w 511"/>
              <a:gd name="T11" fmla="*/ 2147483647 h 283"/>
              <a:gd name="T12" fmla="*/ 2147483647 w 511"/>
              <a:gd name="T13" fmla="*/ 2147483647 h 283"/>
              <a:gd name="T14" fmla="*/ 2147483647 w 511"/>
              <a:gd name="T15" fmla="*/ 2147483647 h 283"/>
              <a:gd name="T16" fmla="*/ 2147483647 w 511"/>
              <a:gd name="T17" fmla="*/ 2147483647 h 283"/>
              <a:gd name="T18" fmla="*/ 2147483647 w 511"/>
              <a:gd name="T19" fmla="*/ 2147483647 h 283"/>
              <a:gd name="T20" fmla="*/ 2147483647 w 511"/>
              <a:gd name="T21" fmla="*/ 2147483647 h 283"/>
              <a:gd name="T22" fmla="*/ 2147483647 w 511"/>
              <a:gd name="T23" fmla="*/ 2147483647 h 283"/>
              <a:gd name="T24" fmla="*/ 2147483647 w 511"/>
              <a:gd name="T25" fmla="*/ 2147483647 h 283"/>
              <a:gd name="T26" fmla="*/ 2147483647 w 511"/>
              <a:gd name="T27" fmla="*/ 2147483647 h 283"/>
              <a:gd name="T28" fmla="*/ 2147483647 w 511"/>
              <a:gd name="T29" fmla="*/ 2147483647 h 283"/>
              <a:gd name="T30" fmla="*/ 2147483647 w 511"/>
              <a:gd name="T31" fmla="*/ 2147483647 h 283"/>
              <a:gd name="T32" fmla="*/ 2147483647 w 511"/>
              <a:gd name="T33" fmla="*/ 2147483647 h 283"/>
              <a:gd name="T34" fmla="*/ 2147483647 w 511"/>
              <a:gd name="T35" fmla="*/ 2147483647 h 283"/>
              <a:gd name="T36" fmla="*/ 2147483647 w 511"/>
              <a:gd name="T37" fmla="*/ 2147483647 h 283"/>
              <a:gd name="T38" fmla="*/ 2147483647 w 511"/>
              <a:gd name="T39" fmla="*/ 2147483647 h 283"/>
              <a:gd name="T40" fmla="*/ 2147483647 w 511"/>
              <a:gd name="T41" fmla="*/ 2147483647 h 283"/>
              <a:gd name="T42" fmla="*/ 2147483647 w 511"/>
              <a:gd name="T43" fmla="*/ 2147483647 h 283"/>
              <a:gd name="T44" fmla="*/ 2147483647 w 511"/>
              <a:gd name="T45" fmla="*/ 2147483647 h 283"/>
              <a:gd name="T46" fmla="*/ 2147483647 w 511"/>
              <a:gd name="T47" fmla="*/ 2147483647 h 283"/>
              <a:gd name="T48" fmla="*/ 2147483647 w 511"/>
              <a:gd name="T49" fmla="*/ 2147483647 h 283"/>
              <a:gd name="T50" fmla="*/ 2147483647 w 511"/>
              <a:gd name="T51" fmla="*/ 2147483647 h 283"/>
              <a:gd name="T52" fmla="*/ 2147483647 w 511"/>
              <a:gd name="T53" fmla="*/ 2147483647 h 283"/>
              <a:gd name="T54" fmla="*/ 2147483647 w 511"/>
              <a:gd name="T55" fmla="*/ 2147483647 h 283"/>
              <a:gd name="T56" fmla="*/ 2147483647 w 511"/>
              <a:gd name="T57" fmla="*/ 2147483647 h 283"/>
              <a:gd name="T58" fmla="*/ 2147483647 w 511"/>
              <a:gd name="T59" fmla="*/ 2147483647 h 283"/>
              <a:gd name="T60" fmla="*/ 2147483647 w 511"/>
              <a:gd name="T61" fmla="*/ 2147483647 h 283"/>
              <a:gd name="T62" fmla="*/ 2147483647 w 511"/>
              <a:gd name="T63" fmla="*/ 2147483647 h 283"/>
              <a:gd name="T64" fmla="*/ 2147483647 w 511"/>
              <a:gd name="T65" fmla="*/ 2147483647 h 283"/>
              <a:gd name="T66" fmla="*/ 2147483647 w 511"/>
              <a:gd name="T67" fmla="*/ 2147483647 h 283"/>
              <a:gd name="T68" fmla="*/ 2147483647 w 511"/>
              <a:gd name="T69" fmla="*/ 2147483647 h 283"/>
              <a:gd name="T70" fmla="*/ 2147483647 w 511"/>
              <a:gd name="T71" fmla="*/ 2147483647 h 283"/>
              <a:gd name="T72" fmla="*/ 2147483647 w 511"/>
              <a:gd name="T73" fmla="*/ 2147483647 h 283"/>
              <a:gd name="T74" fmla="*/ 2147483647 w 511"/>
              <a:gd name="T75" fmla="*/ 2147483647 h 283"/>
              <a:gd name="T76" fmla="*/ 2147483647 w 511"/>
              <a:gd name="T77" fmla="*/ 2147483647 h 2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1"/>
              <a:gd name="T118" fmla="*/ 0 h 283"/>
              <a:gd name="T119" fmla="*/ 511 w 511"/>
              <a:gd name="T120" fmla="*/ 283 h 2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1" h="283">
                <a:moveTo>
                  <a:pt x="0" y="18"/>
                </a:moveTo>
                <a:lnTo>
                  <a:pt x="12" y="0"/>
                </a:lnTo>
                <a:lnTo>
                  <a:pt x="12" y="18"/>
                </a:lnTo>
                <a:lnTo>
                  <a:pt x="24" y="36"/>
                </a:lnTo>
                <a:lnTo>
                  <a:pt x="42" y="42"/>
                </a:lnTo>
                <a:lnTo>
                  <a:pt x="60" y="54"/>
                </a:lnTo>
                <a:lnTo>
                  <a:pt x="78" y="60"/>
                </a:lnTo>
                <a:lnTo>
                  <a:pt x="96" y="60"/>
                </a:lnTo>
                <a:lnTo>
                  <a:pt x="114" y="60"/>
                </a:lnTo>
                <a:lnTo>
                  <a:pt x="132" y="60"/>
                </a:lnTo>
                <a:lnTo>
                  <a:pt x="150" y="60"/>
                </a:lnTo>
                <a:lnTo>
                  <a:pt x="168" y="60"/>
                </a:lnTo>
                <a:lnTo>
                  <a:pt x="186" y="60"/>
                </a:lnTo>
                <a:lnTo>
                  <a:pt x="204" y="60"/>
                </a:lnTo>
                <a:lnTo>
                  <a:pt x="222" y="60"/>
                </a:lnTo>
                <a:lnTo>
                  <a:pt x="240" y="60"/>
                </a:lnTo>
                <a:lnTo>
                  <a:pt x="258" y="60"/>
                </a:lnTo>
                <a:lnTo>
                  <a:pt x="276" y="48"/>
                </a:lnTo>
                <a:lnTo>
                  <a:pt x="294" y="42"/>
                </a:lnTo>
                <a:lnTo>
                  <a:pt x="312" y="42"/>
                </a:lnTo>
                <a:lnTo>
                  <a:pt x="330" y="42"/>
                </a:lnTo>
                <a:lnTo>
                  <a:pt x="348" y="42"/>
                </a:lnTo>
                <a:lnTo>
                  <a:pt x="366" y="36"/>
                </a:lnTo>
                <a:lnTo>
                  <a:pt x="384" y="36"/>
                </a:lnTo>
                <a:lnTo>
                  <a:pt x="402" y="36"/>
                </a:lnTo>
                <a:lnTo>
                  <a:pt x="402" y="54"/>
                </a:lnTo>
                <a:lnTo>
                  <a:pt x="396" y="72"/>
                </a:lnTo>
                <a:lnTo>
                  <a:pt x="396" y="90"/>
                </a:lnTo>
                <a:lnTo>
                  <a:pt x="408" y="108"/>
                </a:lnTo>
                <a:lnTo>
                  <a:pt x="414" y="126"/>
                </a:lnTo>
                <a:lnTo>
                  <a:pt x="420" y="144"/>
                </a:lnTo>
                <a:lnTo>
                  <a:pt x="438" y="156"/>
                </a:lnTo>
                <a:lnTo>
                  <a:pt x="450" y="174"/>
                </a:lnTo>
                <a:lnTo>
                  <a:pt x="456" y="192"/>
                </a:lnTo>
                <a:lnTo>
                  <a:pt x="474" y="204"/>
                </a:lnTo>
                <a:lnTo>
                  <a:pt x="492" y="216"/>
                </a:lnTo>
                <a:lnTo>
                  <a:pt x="504" y="234"/>
                </a:lnTo>
                <a:lnTo>
                  <a:pt x="510" y="252"/>
                </a:lnTo>
                <a:lnTo>
                  <a:pt x="498" y="270"/>
                </a:lnTo>
                <a:lnTo>
                  <a:pt x="480" y="276"/>
                </a:lnTo>
                <a:lnTo>
                  <a:pt x="462" y="282"/>
                </a:lnTo>
                <a:lnTo>
                  <a:pt x="480" y="270"/>
                </a:lnTo>
                <a:lnTo>
                  <a:pt x="468" y="252"/>
                </a:lnTo>
                <a:lnTo>
                  <a:pt x="450" y="240"/>
                </a:lnTo>
                <a:lnTo>
                  <a:pt x="432" y="234"/>
                </a:lnTo>
                <a:lnTo>
                  <a:pt x="414" y="234"/>
                </a:lnTo>
                <a:lnTo>
                  <a:pt x="402" y="252"/>
                </a:lnTo>
                <a:lnTo>
                  <a:pt x="384" y="258"/>
                </a:lnTo>
                <a:lnTo>
                  <a:pt x="366" y="264"/>
                </a:lnTo>
                <a:lnTo>
                  <a:pt x="348" y="264"/>
                </a:lnTo>
                <a:lnTo>
                  <a:pt x="330" y="264"/>
                </a:lnTo>
                <a:lnTo>
                  <a:pt x="312" y="264"/>
                </a:lnTo>
                <a:lnTo>
                  <a:pt x="294" y="258"/>
                </a:lnTo>
                <a:lnTo>
                  <a:pt x="276" y="258"/>
                </a:lnTo>
                <a:lnTo>
                  <a:pt x="288" y="240"/>
                </a:lnTo>
                <a:lnTo>
                  <a:pt x="288" y="222"/>
                </a:lnTo>
                <a:lnTo>
                  <a:pt x="270" y="222"/>
                </a:lnTo>
                <a:lnTo>
                  <a:pt x="252" y="222"/>
                </a:lnTo>
                <a:lnTo>
                  <a:pt x="240" y="204"/>
                </a:lnTo>
                <a:lnTo>
                  <a:pt x="222" y="198"/>
                </a:lnTo>
                <a:lnTo>
                  <a:pt x="210" y="180"/>
                </a:lnTo>
                <a:lnTo>
                  <a:pt x="198" y="198"/>
                </a:lnTo>
                <a:lnTo>
                  <a:pt x="186" y="216"/>
                </a:lnTo>
                <a:lnTo>
                  <a:pt x="168" y="234"/>
                </a:lnTo>
                <a:lnTo>
                  <a:pt x="132" y="240"/>
                </a:lnTo>
                <a:lnTo>
                  <a:pt x="114" y="234"/>
                </a:lnTo>
                <a:lnTo>
                  <a:pt x="96" y="222"/>
                </a:lnTo>
                <a:lnTo>
                  <a:pt x="78" y="222"/>
                </a:lnTo>
                <a:lnTo>
                  <a:pt x="60" y="216"/>
                </a:lnTo>
                <a:lnTo>
                  <a:pt x="42" y="210"/>
                </a:lnTo>
                <a:lnTo>
                  <a:pt x="36" y="192"/>
                </a:lnTo>
                <a:lnTo>
                  <a:pt x="36" y="174"/>
                </a:lnTo>
                <a:lnTo>
                  <a:pt x="42" y="156"/>
                </a:lnTo>
                <a:lnTo>
                  <a:pt x="42" y="138"/>
                </a:lnTo>
                <a:lnTo>
                  <a:pt x="42" y="120"/>
                </a:lnTo>
                <a:lnTo>
                  <a:pt x="36" y="102"/>
                </a:lnTo>
                <a:lnTo>
                  <a:pt x="36" y="84"/>
                </a:lnTo>
                <a:lnTo>
                  <a:pt x="30" y="66"/>
                </a:lnTo>
                <a:lnTo>
                  <a:pt x="42" y="48"/>
                </a:lnTo>
              </a:path>
            </a:pathLst>
          </a:custGeom>
          <a:solidFill>
            <a:srgbClr val="E3BEFF"/>
          </a:solidFill>
          <a:ln w="9525" cap="rnd">
            <a:noFill/>
            <a:round/>
            <a:headEnd type="none" w="sm" len="sm"/>
            <a:tailEnd type="none" w="sm" len="sm"/>
          </a:ln>
        </p:spPr>
        <p:txBody>
          <a:bodyPr/>
          <a:lstStyle/>
          <a:p>
            <a:endParaRPr lang="en-US"/>
          </a:p>
        </p:txBody>
      </p:sp>
      <p:sp>
        <p:nvSpPr>
          <p:cNvPr id="8222" name="Freeform 38"/>
          <p:cNvSpPr>
            <a:spLocks/>
          </p:cNvSpPr>
          <p:nvPr/>
        </p:nvSpPr>
        <p:spPr bwMode="auto">
          <a:xfrm>
            <a:off x="5443538" y="4256088"/>
            <a:ext cx="839787" cy="973137"/>
          </a:xfrm>
          <a:custGeom>
            <a:avLst/>
            <a:gdLst>
              <a:gd name="T0" fmla="*/ 2147483647 w 529"/>
              <a:gd name="T1" fmla="*/ 2147483647 h 613"/>
              <a:gd name="T2" fmla="*/ 2147483647 w 529"/>
              <a:gd name="T3" fmla="*/ 2147483647 h 613"/>
              <a:gd name="T4" fmla="*/ 2147483647 w 529"/>
              <a:gd name="T5" fmla="*/ 2147483647 h 613"/>
              <a:gd name="T6" fmla="*/ 2147483647 w 529"/>
              <a:gd name="T7" fmla="*/ 2147483647 h 613"/>
              <a:gd name="T8" fmla="*/ 2147483647 w 529"/>
              <a:gd name="T9" fmla="*/ 2147483647 h 613"/>
              <a:gd name="T10" fmla="*/ 2147483647 w 529"/>
              <a:gd name="T11" fmla="*/ 2147483647 h 613"/>
              <a:gd name="T12" fmla="*/ 2147483647 w 529"/>
              <a:gd name="T13" fmla="*/ 2147483647 h 613"/>
              <a:gd name="T14" fmla="*/ 2147483647 w 529"/>
              <a:gd name="T15" fmla="*/ 2147483647 h 613"/>
              <a:gd name="T16" fmla="*/ 2147483647 w 529"/>
              <a:gd name="T17" fmla="*/ 2147483647 h 613"/>
              <a:gd name="T18" fmla="*/ 2147483647 w 529"/>
              <a:gd name="T19" fmla="*/ 2147483647 h 613"/>
              <a:gd name="T20" fmla="*/ 2147483647 w 529"/>
              <a:gd name="T21" fmla="*/ 2147483647 h 613"/>
              <a:gd name="T22" fmla="*/ 2147483647 w 529"/>
              <a:gd name="T23" fmla="*/ 2147483647 h 613"/>
              <a:gd name="T24" fmla="*/ 2147483647 w 529"/>
              <a:gd name="T25" fmla="*/ 2147483647 h 613"/>
              <a:gd name="T26" fmla="*/ 2147483647 w 529"/>
              <a:gd name="T27" fmla="*/ 2147483647 h 613"/>
              <a:gd name="T28" fmla="*/ 2147483647 w 529"/>
              <a:gd name="T29" fmla="*/ 2147483647 h 613"/>
              <a:gd name="T30" fmla="*/ 2147483647 w 529"/>
              <a:gd name="T31" fmla="*/ 2147483647 h 613"/>
              <a:gd name="T32" fmla="*/ 2147483647 w 529"/>
              <a:gd name="T33" fmla="*/ 2147483647 h 613"/>
              <a:gd name="T34" fmla="*/ 2147483647 w 529"/>
              <a:gd name="T35" fmla="*/ 2147483647 h 613"/>
              <a:gd name="T36" fmla="*/ 2147483647 w 529"/>
              <a:gd name="T37" fmla="*/ 2147483647 h 613"/>
              <a:gd name="T38" fmla="*/ 2147483647 w 529"/>
              <a:gd name="T39" fmla="*/ 2147483647 h 613"/>
              <a:gd name="T40" fmla="*/ 2147483647 w 529"/>
              <a:gd name="T41" fmla="*/ 2147483647 h 613"/>
              <a:gd name="T42" fmla="*/ 2147483647 w 529"/>
              <a:gd name="T43" fmla="*/ 2147483647 h 613"/>
              <a:gd name="T44" fmla="*/ 2147483647 w 529"/>
              <a:gd name="T45" fmla="*/ 2147483647 h 613"/>
              <a:gd name="T46" fmla="*/ 2147483647 w 529"/>
              <a:gd name="T47" fmla="*/ 2147483647 h 613"/>
              <a:gd name="T48" fmla="*/ 2147483647 w 529"/>
              <a:gd name="T49" fmla="*/ 2147483647 h 613"/>
              <a:gd name="T50" fmla="*/ 2147483647 w 529"/>
              <a:gd name="T51" fmla="*/ 2147483647 h 613"/>
              <a:gd name="T52" fmla="*/ 2147483647 w 529"/>
              <a:gd name="T53" fmla="*/ 2147483647 h 613"/>
              <a:gd name="T54" fmla="*/ 2147483647 w 529"/>
              <a:gd name="T55" fmla="*/ 2147483647 h 613"/>
              <a:gd name="T56" fmla="*/ 2147483647 w 529"/>
              <a:gd name="T57" fmla="*/ 2147483647 h 613"/>
              <a:gd name="T58" fmla="*/ 2147483647 w 529"/>
              <a:gd name="T59" fmla="*/ 2147483647 h 613"/>
              <a:gd name="T60" fmla="*/ 2147483647 w 529"/>
              <a:gd name="T61" fmla="*/ 2147483647 h 613"/>
              <a:gd name="T62" fmla="*/ 2147483647 w 529"/>
              <a:gd name="T63" fmla="*/ 0 h 613"/>
              <a:gd name="T64" fmla="*/ 2147483647 w 529"/>
              <a:gd name="T65" fmla="*/ 0 h 613"/>
              <a:gd name="T66" fmla="*/ 2147483647 w 529"/>
              <a:gd name="T67" fmla="*/ 2147483647 h 613"/>
              <a:gd name="T68" fmla="*/ 2147483647 w 529"/>
              <a:gd name="T69" fmla="*/ 2147483647 h 613"/>
              <a:gd name="T70" fmla="*/ 2147483647 w 529"/>
              <a:gd name="T71" fmla="*/ 2147483647 h 613"/>
              <a:gd name="T72" fmla="*/ 2147483647 w 529"/>
              <a:gd name="T73" fmla="*/ 2147483647 h 613"/>
              <a:gd name="T74" fmla="*/ 2147483647 w 529"/>
              <a:gd name="T75" fmla="*/ 2147483647 h 613"/>
              <a:gd name="T76" fmla="*/ 2147483647 w 529"/>
              <a:gd name="T77" fmla="*/ 2147483647 h 613"/>
              <a:gd name="T78" fmla="*/ 0 w 529"/>
              <a:gd name="T79" fmla="*/ 2147483647 h 613"/>
              <a:gd name="T80" fmla="*/ 0 w 529"/>
              <a:gd name="T81" fmla="*/ 2147483647 h 613"/>
              <a:gd name="T82" fmla="*/ 0 w 529"/>
              <a:gd name="T83" fmla="*/ 2147483647 h 613"/>
              <a:gd name="T84" fmla="*/ 0 w 529"/>
              <a:gd name="T85" fmla="*/ 2147483647 h 613"/>
              <a:gd name="T86" fmla="*/ 2147483647 w 529"/>
              <a:gd name="T87" fmla="*/ 2147483647 h 613"/>
              <a:gd name="T88" fmla="*/ 2147483647 w 529"/>
              <a:gd name="T89" fmla="*/ 2147483647 h 613"/>
              <a:gd name="T90" fmla="*/ 2147483647 w 529"/>
              <a:gd name="T91" fmla="*/ 2147483647 h 613"/>
              <a:gd name="T92" fmla="*/ 2147483647 w 529"/>
              <a:gd name="T93" fmla="*/ 2147483647 h 613"/>
              <a:gd name="T94" fmla="*/ 2147483647 w 529"/>
              <a:gd name="T95" fmla="*/ 2147483647 h 613"/>
              <a:gd name="T96" fmla="*/ 2147483647 w 529"/>
              <a:gd name="T97" fmla="*/ 2147483647 h 613"/>
              <a:gd name="T98" fmla="*/ 2147483647 w 529"/>
              <a:gd name="T99" fmla="*/ 2147483647 h 613"/>
              <a:gd name="T100" fmla="*/ 2147483647 w 529"/>
              <a:gd name="T101" fmla="*/ 2147483647 h 613"/>
              <a:gd name="T102" fmla="*/ 2147483647 w 529"/>
              <a:gd name="T103" fmla="*/ 2147483647 h 613"/>
              <a:gd name="T104" fmla="*/ 2147483647 w 529"/>
              <a:gd name="T105" fmla="*/ 2147483647 h 613"/>
              <a:gd name="T106" fmla="*/ 2147483647 w 529"/>
              <a:gd name="T107" fmla="*/ 2147483647 h 613"/>
              <a:gd name="T108" fmla="*/ 2147483647 w 529"/>
              <a:gd name="T109" fmla="*/ 2147483647 h 613"/>
              <a:gd name="T110" fmla="*/ 2147483647 w 529"/>
              <a:gd name="T111" fmla="*/ 2147483647 h 613"/>
              <a:gd name="T112" fmla="*/ 2147483647 w 529"/>
              <a:gd name="T113" fmla="*/ 2147483647 h 613"/>
              <a:gd name="T114" fmla="*/ 2147483647 w 529"/>
              <a:gd name="T115" fmla="*/ 2147483647 h 613"/>
              <a:gd name="T116" fmla="*/ 2147483647 w 529"/>
              <a:gd name="T117" fmla="*/ 2147483647 h 613"/>
              <a:gd name="T118" fmla="*/ 2147483647 w 529"/>
              <a:gd name="T119" fmla="*/ 2147483647 h 613"/>
              <a:gd name="T120" fmla="*/ 2147483647 w 529"/>
              <a:gd name="T121" fmla="*/ 2147483647 h 61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9"/>
              <a:gd name="T184" fmla="*/ 0 h 613"/>
              <a:gd name="T185" fmla="*/ 529 w 529"/>
              <a:gd name="T186" fmla="*/ 613 h 61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9" h="613">
                <a:moveTo>
                  <a:pt x="444" y="612"/>
                </a:moveTo>
                <a:lnTo>
                  <a:pt x="432" y="594"/>
                </a:lnTo>
                <a:lnTo>
                  <a:pt x="450" y="588"/>
                </a:lnTo>
                <a:lnTo>
                  <a:pt x="468" y="576"/>
                </a:lnTo>
                <a:lnTo>
                  <a:pt x="486" y="570"/>
                </a:lnTo>
                <a:lnTo>
                  <a:pt x="504" y="558"/>
                </a:lnTo>
                <a:lnTo>
                  <a:pt x="522" y="546"/>
                </a:lnTo>
                <a:lnTo>
                  <a:pt x="522" y="528"/>
                </a:lnTo>
                <a:lnTo>
                  <a:pt x="522" y="510"/>
                </a:lnTo>
                <a:lnTo>
                  <a:pt x="522" y="492"/>
                </a:lnTo>
                <a:lnTo>
                  <a:pt x="522" y="474"/>
                </a:lnTo>
                <a:lnTo>
                  <a:pt x="522" y="456"/>
                </a:lnTo>
                <a:lnTo>
                  <a:pt x="516" y="438"/>
                </a:lnTo>
                <a:lnTo>
                  <a:pt x="504" y="420"/>
                </a:lnTo>
                <a:lnTo>
                  <a:pt x="498" y="402"/>
                </a:lnTo>
                <a:lnTo>
                  <a:pt x="498" y="384"/>
                </a:lnTo>
                <a:lnTo>
                  <a:pt x="504" y="366"/>
                </a:lnTo>
                <a:lnTo>
                  <a:pt x="516" y="348"/>
                </a:lnTo>
                <a:lnTo>
                  <a:pt x="522" y="330"/>
                </a:lnTo>
                <a:lnTo>
                  <a:pt x="522" y="312"/>
                </a:lnTo>
                <a:lnTo>
                  <a:pt x="528" y="294"/>
                </a:lnTo>
                <a:lnTo>
                  <a:pt x="528" y="276"/>
                </a:lnTo>
                <a:lnTo>
                  <a:pt x="528" y="258"/>
                </a:lnTo>
                <a:lnTo>
                  <a:pt x="528" y="240"/>
                </a:lnTo>
                <a:lnTo>
                  <a:pt x="522" y="222"/>
                </a:lnTo>
                <a:lnTo>
                  <a:pt x="516" y="204"/>
                </a:lnTo>
                <a:lnTo>
                  <a:pt x="498" y="192"/>
                </a:lnTo>
                <a:lnTo>
                  <a:pt x="498" y="174"/>
                </a:lnTo>
                <a:lnTo>
                  <a:pt x="486" y="156"/>
                </a:lnTo>
                <a:lnTo>
                  <a:pt x="468" y="150"/>
                </a:lnTo>
                <a:lnTo>
                  <a:pt x="456" y="132"/>
                </a:lnTo>
                <a:lnTo>
                  <a:pt x="450" y="114"/>
                </a:lnTo>
                <a:lnTo>
                  <a:pt x="438" y="96"/>
                </a:lnTo>
                <a:lnTo>
                  <a:pt x="420" y="84"/>
                </a:lnTo>
                <a:lnTo>
                  <a:pt x="408" y="66"/>
                </a:lnTo>
                <a:lnTo>
                  <a:pt x="402" y="48"/>
                </a:lnTo>
                <a:lnTo>
                  <a:pt x="402" y="30"/>
                </a:lnTo>
                <a:lnTo>
                  <a:pt x="384" y="24"/>
                </a:lnTo>
                <a:lnTo>
                  <a:pt x="366" y="18"/>
                </a:lnTo>
                <a:lnTo>
                  <a:pt x="348" y="18"/>
                </a:lnTo>
                <a:lnTo>
                  <a:pt x="342" y="36"/>
                </a:lnTo>
                <a:lnTo>
                  <a:pt x="336" y="54"/>
                </a:lnTo>
                <a:lnTo>
                  <a:pt x="330" y="72"/>
                </a:lnTo>
                <a:lnTo>
                  <a:pt x="324" y="90"/>
                </a:lnTo>
                <a:lnTo>
                  <a:pt x="324" y="108"/>
                </a:lnTo>
                <a:lnTo>
                  <a:pt x="324" y="126"/>
                </a:lnTo>
                <a:lnTo>
                  <a:pt x="318" y="144"/>
                </a:lnTo>
                <a:lnTo>
                  <a:pt x="312" y="126"/>
                </a:lnTo>
                <a:lnTo>
                  <a:pt x="300" y="108"/>
                </a:lnTo>
                <a:lnTo>
                  <a:pt x="294" y="90"/>
                </a:lnTo>
                <a:lnTo>
                  <a:pt x="288" y="72"/>
                </a:lnTo>
                <a:lnTo>
                  <a:pt x="276" y="54"/>
                </a:lnTo>
                <a:lnTo>
                  <a:pt x="258" y="42"/>
                </a:lnTo>
                <a:lnTo>
                  <a:pt x="252" y="24"/>
                </a:lnTo>
                <a:lnTo>
                  <a:pt x="234" y="30"/>
                </a:lnTo>
                <a:lnTo>
                  <a:pt x="228" y="48"/>
                </a:lnTo>
                <a:lnTo>
                  <a:pt x="222" y="66"/>
                </a:lnTo>
                <a:lnTo>
                  <a:pt x="204" y="54"/>
                </a:lnTo>
                <a:lnTo>
                  <a:pt x="186" y="48"/>
                </a:lnTo>
                <a:lnTo>
                  <a:pt x="168" y="36"/>
                </a:lnTo>
                <a:lnTo>
                  <a:pt x="150" y="24"/>
                </a:lnTo>
                <a:lnTo>
                  <a:pt x="132" y="12"/>
                </a:lnTo>
                <a:lnTo>
                  <a:pt x="114" y="6"/>
                </a:lnTo>
                <a:lnTo>
                  <a:pt x="96" y="0"/>
                </a:lnTo>
                <a:lnTo>
                  <a:pt x="78" y="0"/>
                </a:lnTo>
                <a:lnTo>
                  <a:pt x="60" y="0"/>
                </a:lnTo>
                <a:lnTo>
                  <a:pt x="42" y="12"/>
                </a:lnTo>
                <a:lnTo>
                  <a:pt x="36" y="30"/>
                </a:lnTo>
                <a:lnTo>
                  <a:pt x="36" y="48"/>
                </a:lnTo>
                <a:lnTo>
                  <a:pt x="42" y="66"/>
                </a:lnTo>
                <a:lnTo>
                  <a:pt x="42" y="84"/>
                </a:lnTo>
                <a:lnTo>
                  <a:pt x="54" y="102"/>
                </a:lnTo>
                <a:lnTo>
                  <a:pt x="54" y="120"/>
                </a:lnTo>
                <a:lnTo>
                  <a:pt x="54" y="138"/>
                </a:lnTo>
                <a:lnTo>
                  <a:pt x="54" y="156"/>
                </a:lnTo>
                <a:lnTo>
                  <a:pt x="42" y="174"/>
                </a:lnTo>
                <a:lnTo>
                  <a:pt x="24" y="186"/>
                </a:lnTo>
                <a:lnTo>
                  <a:pt x="12" y="204"/>
                </a:lnTo>
                <a:lnTo>
                  <a:pt x="18" y="222"/>
                </a:lnTo>
                <a:lnTo>
                  <a:pt x="0" y="222"/>
                </a:lnTo>
                <a:lnTo>
                  <a:pt x="0" y="240"/>
                </a:lnTo>
                <a:lnTo>
                  <a:pt x="0" y="258"/>
                </a:lnTo>
                <a:lnTo>
                  <a:pt x="0" y="276"/>
                </a:lnTo>
                <a:lnTo>
                  <a:pt x="0" y="294"/>
                </a:lnTo>
                <a:lnTo>
                  <a:pt x="0" y="312"/>
                </a:lnTo>
                <a:lnTo>
                  <a:pt x="0" y="330"/>
                </a:lnTo>
                <a:lnTo>
                  <a:pt x="12" y="348"/>
                </a:lnTo>
                <a:lnTo>
                  <a:pt x="18" y="366"/>
                </a:lnTo>
                <a:lnTo>
                  <a:pt x="18" y="384"/>
                </a:lnTo>
                <a:lnTo>
                  <a:pt x="18" y="402"/>
                </a:lnTo>
                <a:lnTo>
                  <a:pt x="18" y="420"/>
                </a:lnTo>
                <a:lnTo>
                  <a:pt x="18" y="438"/>
                </a:lnTo>
                <a:lnTo>
                  <a:pt x="18" y="456"/>
                </a:lnTo>
                <a:lnTo>
                  <a:pt x="30" y="474"/>
                </a:lnTo>
                <a:lnTo>
                  <a:pt x="42" y="492"/>
                </a:lnTo>
                <a:lnTo>
                  <a:pt x="60" y="504"/>
                </a:lnTo>
                <a:lnTo>
                  <a:pt x="78" y="510"/>
                </a:lnTo>
                <a:lnTo>
                  <a:pt x="96" y="510"/>
                </a:lnTo>
                <a:lnTo>
                  <a:pt x="114" y="504"/>
                </a:lnTo>
                <a:lnTo>
                  <a:pt x="132" y="510"/>
                </a:lnTo>
                <a:lnTo>
                  <a:pt x="150" y="510"/>
                </a:lnTo>
                <a:lnTo>
                  <a:pt x="168" y="516"/>
                </a:lnTo>
                <a:lnTo>
                  <a:pt x="186" y="516"/>
                </a:lnTo>
                <a:lnTo>
                  <a:pt x="204" y="516"/>
                </a:lnTo>
                <a:lnTo>
                  <a:pt x="222" y="516"/>
                </a:lnTo>
                <a:lnTo>
                  <a:pt x="240" y="516"/>
                </a:lnTo>
                <a:lnTo>
                  <a:pt x="258" y="516"/>
                </a:lnTo>
                <a:lnTo>
                  <a:pt x="276" y="516"/>
                </a:lnTo>
                <a:lnTo>
                  <a:pt x="294" y="510"/>
                </a:lnTo>
                <a:lnTo>
                  <a:pt x="312" y="504"/>
                </a:lnTo>
                <a:lnTo>
                  <a:pt x="330" y="504"/>
                </a:lnTo>
                <a:lnTo>
                  <a:pt x="348" y="492"/>
                </a:lnTo>
                <a:lnTo>
                  <a:pt x="366" y="486"/>
                </a:lnTo>
                <a:lnTo>
                  <a:pt x="384" y="486"/>
                </a:lnTo>
                <a:lnTo>
                  <a:pt x="402" y="492"/>
                </a:lnTo>
                <a:lnTo>
                  <a:pt x="408" y="510"/>
                </a:lnTo>
                <a:lnTo>
                  <a:pt x="408" y="528"/>
                </a:lnTo>
                <a:lnTo>
                  <a:pt x="414" y="546"/>
                </a:lnTo>
                <a:lnTo>
                  <a:pt x="420" y="564"/>
                </a:lnTo>
                <a:lnTo>
                  <a:pt x="426" y="582"/>
                </a:lnTo>
                <a:lnTo>
                  <a:pt x="444" y="588"/>
                </a:lnTo>
                <a:lnTo>
                  <a:pt x="462" y="582"/>
                </a:lnTo>
                <a:lnTo>
                  <a:pt x="492" y="564"/>
                </a:lnTo>
              </a:path>
            </a:pathLst>
          </a:custGeom>
          <a:solidFill>
            <a:srgbClr val="E3BEFF"/>
          </a:solidFill>
          <a:ln w="9525" cap="rnd">
            <a:noFill/>
            <a:round/>
            <a:headEnd type="none" w="sm" len="sm"/>
            <a:tailEnd type="none" w="sm" len="sm"/>
          </a:ln>
        </p:spPr>
        <p:txBody>
          <a:bodyPr/>
          <a:lstStyle/>
          <a:p>
            <a:endParaRPr lang="en-US"/>
          </a:p>
        </p:txBody>
      </p:sp>
      <p:grpSp>
        <p:nvGrpSpPr>
          <p:cNvPr id="4" name="Group 39"/>
          <p:cNvGrpSpPr>
            <a:grpSpLocks/>
          </p:cNvGrpSpPr>
          <p:nvPr/>
        </p:nvGrpSpPr>
        <p:grpSpPr bwMode="auto">
          <a:xfrm>
            <a:off x="5653088" y="3151188"/>
            <a:ext cx="534987" cy="1316037"/>
            <a:chOff x="3561" y="2100"/>
            <a:chExt cx="337" cy="829"/>
          </a:xfrm>
        </p:grpSpPr>
        <p:sp>
          <p:nvSpPr>
            <p:cNvPr id="8460" name="Freeform 40"/>
            <p:cNvSpPr>
              <a:spLocks/>
            </p:cNvSpPr>
            <p:nvPr/>
          </p:nvSpPr>
          <p:spPr bwMode="auto">
            <a:xfrm>
              <a:off x="3561" y="2100"/>
              <a:ext cx="337" cy="829"/>
            </a:xfrm>
            <a:custGeom>
              <a:avLst/>
              <a:gdLst>
                <a:gd name="T0" fmla="*/ 300 w 337"/>
                <a:gd name="T1" fmla="*/ 720 h 829"/>
                <a:gd name="T2" fmla="*/ 324 w 337"/>
                <a:gd name="T3" fmla="*/ 690 h 829"/>
                <a:gd name="T4" fmla="*/ 312 w 337"/>
                <a:gd name="T5" fmla="*/ 636 h 829"/>
                <a:gd name="T6" fmla="*/ 312 w 337"/>
                <a:gd name="T7" fmla="*/ 582 h 829"/>
                <a:gd name="T8" fmla="*/ 324 w 337"/>
                <a:gd name="T9" fmla="*/ 528 h 829"/>
                <a:gd name="T10" fmla="*/ 324 w 337"/>
                <a:gd name="T11" fmla="*/ 474 h 829"/>
                <a:gd name="T12" fmla="*/ 288 w 337"/>
                <a:gd name="T13" fmla="*/ 438 h 829"/>
                <a:gd name="T14" fmla="*/ 288 w 337"/>
                <a:gd name="T15" fmla="*/ 384 h 829"/>
                <a:gd name="T16" fmla="*/ 288 w 337"/>
                <a:gd name="T17" fmla="*/ 324 h 829"/>
                <a:gd name="T18" fmla="*/ 318 w 337"/>
                <a:gd name="T19" fmla="*/ 276 h 829"/>
                <a:gd name="T20" fmla="*/ 336 w 337"/>
                <a:gd name="T21" fmla="*/ 222 h 829"/>
                <a:gd name="T22" fmla="*/ 324 w 337"/>
                <a:gd name="T23" fmla="*/ 168 h 829"/>
                <a:gd name="T24" fmla="*/ 300 w 337"/>
                <a:gd name="T25" fmla="*/ 114 h 829"/>
                <a:gd name="T26" fmla="*/ 312 w 337"/>
                <a:gd name="T27" fmla="*/ 108 h 829"/>
                <a:gd name="T28" fmla="*/ 294 w 337"/>
                <a:gd name="T29" fmla="*/ 84 h 829"/>
                <a:gd name="T30" fmla="*/ 294 w 337"/>
                <a:gd name="T31" fmla="*/ 30 h 829"/>
                <a:gd name="T32" fmla="*/ 264 w 337"/>
                <a:gd name="T33" fmla="*/ 18 h 829"/>
                <a:gd name="T34" fmla="*/ 228 w 337"/>
                <a:gd name="T35" fmla="*/ 42 h 829"/>
                <a:gd name="T36" fmla="*/ 174 w 337"/>
                <a:gd name="T37" fmla="*/ 30 h 829"/>
                <a:gd name="T38" fmla="*/ 120 w 337"/>
                <a:gd name="T39" fmla="*/ 12 h 829"/>
                <a:gd name="T40" fmla="*/ 78 w 337"/>
                <a:gd name="T41" fmla="*/ 54 h 829"/>
                <a:gd name="T42" fmla="*/ 24 w 337"/>
                <a:gd name="T43" fmla="*/ 84 h 829"/>
                <a:gd name="T44" fmla="*/ 0 w 337"/>
                <a:gd name="T45" fmla="*/ 120 h 829"/>
                <a:gd name="T46" fmla="*/ 30 w 337"/>
                <a:gd name="T47" fmla="*/ 162 h 829"/>
                <a:gd name="T48" fmla="*/ 72 w 337"/>
                <a:gd name="T49" fmla="*/ 204 h 829"/>
                <a:gd name="T50" fmla="*/ 72 w 337"/>
                <a:gd name="T51" fmla="*/ 258 h 829"/>
                <a:gd name="T52" fmla="*/ 30 w 337"/>
                <a:gd name="T53" fmla="*/ 306 h 829"/>
                <a:gd name="T54" fmla="*/ 12 w 337"/>
                <a:gd name="T55" fmla="*/ 360 h 829"/>
                <a:gd name="T56" fmla="*/ 66 w 337"/>
                <a:gd name="T57" fmla="*/ 384 h 829"/>
                <a:gd name="T58" fmla="*/ 120 w 337"/>
                <a:gd name="T59" fmla="*/ 408 h 829"/>
                <a:gd name="T60" fmla="*/ 138 w 337"/>
                <a:gd name="T61" fmla="*/ 444 h 829"/>
                <a:gd name="T62" fmla="*/ 138 w 337"/>
                <a:gd name="T63" fmla="*/ 498 h 829"/>
                <a:gd name="T64" fmla="*/ 132 w 337"/>
                <a:gd name="T65" fmla="*/ 552 h 829"/>
                <a:gd name="T66" fmla="*/ 126 w 337"/>
                <a:gd name="T67" fmla="*/ 606 h 829"/>
                <a:gd name="T68" fmla="*/ 108 w 337"/>
                <a:gd name="T69" fmla="*/ 660 h 829"/>
                <a:gd name="T70" fmla="*/ 96 w 337"/>
                <a:gd name="T71" fmla="*/ 714 h 829"/>
                <a:gd name="T72" fmla="*/ 132 w 337"/>
                <a:gd name="T73" fmla="*/ 750 h 829"/>
                <a:gd name="T74" fmla="*/ 150 w 337"/>
                <a:gd name="T75" fmla="*/ 804 h 829"/>
                <a:gd name="T76" fmla="*/ 198 w 337"/>
                <a:gd name="T77" fmla="*/ 822 h 829"/>
                <a:gd name="T78" fmla="*/ 210 w 337"/>
                <a:gd name="T79" fmla="*/ 768 h 829"/>
                <a:gd name="T80" fmla="*/ 228 w 337"/>
                <a:gd name="T81" fmla="*/ 720 h 829"/>
                <a:gd name="T82" fmla="*/ 282 w 337"/>
                <a:gd name="T83" fmla="*/ 726 h 8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7"/>
                <a:gd name="T127" fmla="*/ 0 h 829"/>
                <a:gd name="T128" fmla="*/ 337 w 337"/>
                <a:gd name="T129" fmla="*/ 829 h 8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7" h="829">
                  <a:moveTo>
                    <a:pt x="264" y="732"/>
                  </a:moveTo>
                  <a:lnTo>
                    <a:pt x="282" y="720"/>
                  </a:lnTo>
                  <a:lnTo>
                    <a:pt x="300" y="720"/>
                  </a:lnTo>
                  <a:lnTo>
                    <a:pt x="318" y="726"/>
                  </a:lnTo>
                  <a:lnTo>
                    <a:pt x="324" y="708"/>
                  </a:lnTo>
                  <a:lnTo>
                    <a:pt x="324" y="690"/>
                  </a:lnTo>
                  <a:lnTo>
                    <a:pt x="318" y="672"/>
                  </a:lnTo>
                  <a:lnTo>
                    <a:pt x="312" y="654"/>
                  </a:lnTo>
                  <a:lnTo>
                    <a:pt x="312" y="636"/>
                  </a:lnTo>
                  <a:lnTo>
                    <a:pt x="312" y="618"/>
                  </a:lnTo>
                  <a:lnTo>
                    <a:pt x="312" y="600"/>
                  </a:lnTo>
                  <a:lnTo>
                    <a:pt x="312" y="582"/>
                  </a:lnTo>
                  <a:lnTo>
                    <a:pt x="318" y="564"/>
                  </a:lnTo>
                  <a:lnTo>
                    <a:pt x="324" y="546"/>
                  </a:lnTo>
                  <a:lnTo>
                    <a:pt x="324" y="528"/>
                  </a:lnTo>
                  <a:lnTo>
                    <a:pt x="324" y="510"/>
                  </a:lnTo>
                  <a:lnTo>
                    <a:pt x="324" y="492"/>
                  </a:lnTo>
                  <a:lnTo>
                    <a:pt x="324" y="474"/>
                  </a:lnTo>
                  <a:lnTo>
                    <a:pt x="324" y="456"/>
                  </a:lnTo>
                  <a:lnTo>
                    <a:pt x="306" y="444"/>
                  </a:lnTo>
                  <a:lnTo>
                    <a:pt x="288" y="438"/>
                  </a:lnTo>
                  <a:lnTo>
                    <a:pt x="288" y="420"/>
                  </a:lnTo>
                  <a:lnTo>
                    <a:pt x="288" y="402"/>
                  </a:lnTo>
                  <a:lnTo>
                    <a:pt x="288" y="384"/>
                  </a:lnTo>
                  <a:lnTo>
                    <a:pt x="282" y="366"/>
                  </a:lnTo>
                  <a:lnTo>
                    <a:pt x="288" y="342"/>
                  </a:lnTo>
                  <a:lnTo>
                    <a:pt x="288" y="324"/>
                  </a:lnTo>
                  <a:lnTo>
                    <a:pt x="294" y="306"/>
                  </a:lnTo>
                  <a:lnTo>
                    <a:pt x="300" y="288"/>
                  </a:lnTo>
                  <a:lnTo>
                    <a:pt x="318" y="276"/>
                  </a:lnTo>
                  <a:lnTo>
                    <a:pt x="324" y="258"/>
                  </a:lnTo>
                  <a:lnTo>
                    <a:pt x="336" y="240"/>
                  </a:lnTo>
                  <a:lnTo>
                    <a:pt x="336" y="222"/>
                  </a:lnTo>
                  <a:lnTo>
                    <a:pt x="336" y="204"/>
                  </a:lnTo>
                  <a:lnTo>
                    <a:pt x="336" y="186"/>
                  </a:lnTo>
                  <a:lnTo>
                    <a:pt x="324" y="168"/>
                  </a:lnTo>
                  <a:lnTo>
                    <a:pt x="312" y="150"/>
                  </a:lnTo>
                  <a:lnTo>
                    <a:pt x="300" y="132"/>
                  </a:lnTo>
                  <a:lnTo>
                    <a:pt x="300" y="114"/>
                  </a:lnTo>
                  <a:lnTo>
                    <a:pt x="318" y="114"/>
                  </a:lnTo>
                  <a:lnTo>
                    <a:pt x="300" y="120"/>
                  </a:lnTo>
                  <a:lnTo>
                    <a:pt x="312" y="108"/>
                  </a:lnTo>
                  <a:lnTo>
                    <a:pt x="294" y="120"/>
                  </a:lnTo>
                  <a:lnTo>
                    <a:pt x="294" y="102"/>
                  </a:lnTo>
                  <a:lnTo>
                    <a:pt x="294" y="84"/>
                  </a:lnTo>
                  <a:lnTo>
                    <a:pt x="300" y="66"/>
                  </a:lnTo>
                  <a:lnTo>
                    <a:pt x="300" y="48"/>
                  </a:lnTo>
                  <a:lnTo>
                    <a:pt x="294" y="30"/>
                  </a:lnTo>
                  <a:lnTo>
                    <a:pt x="294" y="12"/>
                  </a:lnTo>
                  <a:lnTo>
                    <a:pt x="276" y="0"/>
                  </a:lnTo>
                  <a:lnTo>
                    <a:pt x="264" y="18"/>
                  </a:lnTo>
                  <a:lnTo>
                    <a:pt x="264" y="36"/>
                  </a:lnTo>
                  <a:lnTo>
                    <a:pt x="246" y="36"/>
                  </a:lnTo>
                  <a:lnTo>
                    <a:pt x="228" y="42"/>
                  </a:lnTo>
                  <a:lnTo>
                    <a:pt x="210" y="42"/>
                  </a:lnTo>
                  <a:lnTo>
                    <a:pt x="192" y="42"/>
                  </a:lnTo>
                  <a:lnTo>
                    <a:pt x="174" y="30"/>
                  </a:lnTo>
                  <a:lnTo>
                    <a:pt x="156" y="18"/>
                  </a:lnTo>
                  <a:lnTo>
                    <a:pt x="138" y="12"/>
                  </a:lnTo>
                  <a:lnTo>
                    <a:pt x="120" y="12"/>
                  </a:lnTo>
                  <a:lnTo>
                    <a:pt x="102" y="18"/>
                  </a:lnTo>
                  <a:lnTo>
                    <a:pt x="90" y="36"/>
                  </a:lnTo>
                  <a:lnTo>
                    <a:pt x="78" y="54"/>
                  </a:lnTo>
                  <a:lnTo>
                    <a:pt x="60" y="66"/>
                  </a:lnTo>
                  <a:lnTo>
                    <a:pt x="42" y="78"/>
                  </a:lnTo>
                  <a:lnTo>
                    <a:pt x="24" y="84"/>
                  </a:lnTo>
                  <a:lnTo>
                    <a:pt x="6" y="84"/>
                  </a:lnTo>
                  <a:lnTo>
                    <a:pt x="0" y="102"/>
                  </a:lnTo>
                  <a:lnTo>
                    <a:pt x="0" y="120"/>
                  </a:lnTo>
                  <a:lnTo>
                    <a:pt x="6" y="138"/>
                  </a:lnTo>
                  <a:lnTo>
                    <a:pt x="12" y="156"/>
                  </a:lnTo>
                  <a:lnTo>
                    <a:pt x="30" y="162"/>
                  </a:lnTo>
                  <a:lnTo>
                    <a:pt x="48" y="168"/>
                  </a:lnTo>
                  <a:lnTo>
                    <a:pt x="60" y="186"/>
                  </a:lnTo>
                  <a:lnTo>
                    <a:pt x="72" y="204"/>
                  </a:lnTo>
                  <a:lnTo>
                    <a:pt x="78" y="222"/>
                  </a:lnTo>
                  <a:lnTo>
                    <a:pt x="78" y="240"/>
                  </a:lnTo>
                  <a:lnTo>
                    <a:pt x="72" y="258"/>
                  </a:lnTo>
                  <a:lnTo>
                    <a:pt x="54" y="270"/>
                  </a:lnTo>
                  <a:lnTo>
                    <a:pt x="42" y="288"/>
                  </a:lnTo>
                  <a:lnTo>
                    <a:pt x="30" y="306"/>
                  </a:lnTo>
                  <a:lnTo>
                    <a:pt x="24" y="324"/>
                  </a:lnTo>
                  <a:lnTo>
                    <a:pt x="18" y="342"/>
                  </a:lnTo>
                  <a:lnTo>
                    <a:pt x="12" y="360"/>
                  </a:lnTo>
                  <a:lnTo>
                    <a:pt x="30" y="366"/>
                  </a:lnTo>
                  <a:lnTo>
                    <a:pt x="48" y="372"/>
                  </a:lnTo>
                  <a:lnTo>
                    <a:pt x="66" y="384"/>
                  </a:lnTo>
                  <a:lnTo>
                    <a:pt x="84" y="396"/>
                  </a:lnTo>
                  <a:lnTo>
                    <a:pt x="102" y="408"/>
                  </a:lnTo>
                  <a:lnTo>
                    <a:pt x="120" y="408"/>
                  </a:lnTo>
                  <a:lnTo>
                    <a:pt x="138" y="408"/>
                  </a:lnTo>
                  <a:lnTo>
                    <a:pt x="138" y="426"/>
                  </a:lnTo>
                  <a:lnTo>
                    <a:pt x="138" y="444"/>
                  </a:lnTo>
                  <a:lnTo>
                    <a:pt x="138" y="462"/>
                  </a:lnTo>
                  <a:lnTo>
                    <a:pt x="138" y="480"/>
                  </a:lnTo>
                  <a:lnTo>
                    <a:pt x="138" y="498"/>
                  </a:lnTo>
                  <a:lnTo>
                    <a:pt x="138" y="516"/>
                  </a:lnTo>
                  <a:lnTo>
                    <a:pt x="132" y="534"/>
                  </a:lnTo>
                  <a:lnTo>
                    <a:pt x="132" y="552"/>
                  </a:lnTo>
                  <a:lnTo>
                    <a:pt x="132" y="570"/>
                  </a:lnTo>
                  <a:lnTo>
                    <a:pt x="132" y="588"/>
                  </a:lnTo>
                  <a:lnTo>
                    <a:pt x="126" y="606"/>
                  </a:lnTo>
                  <a:lnTo>
                    <a:pt x="120" y="624"/>
                  </a:lnTo>
                  <a:lnTo>
                    <a:pt x="120" y="642"/>
                  </a:lnTo>
                  <a:lnTo>
                    <a:pt x="108" y="660"/>
                  </a:lnTo>
                  <a:lnTo>
                    <a:pt x="102" y="678"/>
                  </a:lnTo>
                  <a:lnTo>
                    <a:pt x="96" y="696"/>
                  </a:lnTo>
                  <a:lnTo>
                    <a:pt x="96" y="714"/>
                  </a:lnTo>
                  <a:lnTo>
                    <a:pt x="96" y="732"/>
                  </a:lnTo>
                  <a:lnTo>
                    <a:pt x="114" y="738"/>
                  </a:lnTo>
                  <a:lnTo>
                    <a:pt x="132" y="750"/>
                  </a:lnTo>
                  <a:lnTo>
                    <a:pt x="132" y="768"/>
                  </a:lnTo>
                  <a:lnTo>
                    <a:pt x="144" y="786"/>
                  </a:lnTo>
                  <a:lnTo>
                    <a:pt x="150" y="804"/>
                  </a:lnTo>
                  <a:lnTo>
                    <a:pt x="162" y="822"/>
                  </a:lnTo>
                  <a:lnTo>
                    <a:pt x="180" y="828"/>
                  </a:lnTo>
                  <a:lnTo>
                    <a:pt x="198" y="822"/>
                  </a:lnTo>
                  <a:lnTo>
                    <a:pt x="204" y="804"/>
                  </a:lnTo>
                  <a:lnTo>
                    <a:pt x="210" y="786"/>
                  </a:lnTo>
                  <a:lnTo>
                    <a:pt x="210" y="768"/>
                  </a:lnTo>
                  <a:lnTo>
                    <a:pt x="210" y="750"/>
                  </a:lnTo>
                  <a:lnTo>
                    <a:pt x="210" y="732"/>
                  </a:lnTo>
                  <a:lnTo>
                    <a:pt x="228" y="720"/>
                  </a:lnTo>
                  <a:lnTo>
                    <a:pt x="246" y="714"/>
                  </a:lnTo>
                  <a:lnTo>
                    <a:pt x="264" y="720"/>
                  </a:lnTo>
                  <a:lnTo>
                    <a:pt x="282" y="726"/>
                  </a:lnTo>
                  <a:lnTo>
                    <a:pt x="300" y="726"/>
                  </a:lnTo>
                  <a:lnTo>
                    <a:pt x="318" y="726"/>
                  </a:lnTo>
                </a:path>
              </a:pathLst>
            </a:custGeom>
            <a:solidFill>
              <a:srgbClr val="E3BEFF"/>
            </a:solidFill>
            <a:ln w="12700" cap="rnd" cmpd="sng">
              <a:solidFill>
                <a:schemeClr val="tx1"/>
              </a:solidFill>
              <a:prstDash val="sysDot"/>
              <a:round/>
              <a:headEnd type="none" w="sm" len="sm"/>
              <a:tailEnd type="none" w="sm" len="sm"/>
            </a:ln>
          </p:spPr>
          <p:txBody>
            <a:bodyPr/>
            <a:lstStyle/>
            <a:p>
              <a:endParaRPr lang="en-US"/>
            </a:p>
          </p:txBody>
        </p:sp>
        <p:sp>
          <p:nvSpPr>
            <p:cNvPr id="8461" name="Freeform 41"/>
            <p:cNvSpPr>
              <a:spLocks/>
            </p:cNvSpPr>
            <p:nvPr/>
          </p:nvSpPr>
          <p:spPr bwMode="auto">
            <a:xfrm>
              <a:off x="3681" y="2478"/>
              <a:ext cx="157" cy="73"/>
            </a:xfrm>
            <a:custGeom>
              <a:avLst/>
              <a:gdLst>
                <a:gd name="T0" fmla="*/ 0 w 157"/>
                <a:gd name="T1" fmla="*/ 18 h 73"/>
                <a:gd name="T2" fmla="*/ 18 w 157"/>
                <a:gd name="T3" fmla="*/ 12 h 73"/>
                <a:gd name="T4" fmla="*/ 36 w 157"/>
                <a:gd name="T5" fmla="*/ 0 h 73"/>
                <a:gd name="T6" fmla="*/ 54 w 157"/>
                <a:gd name="T7" fmla="*/ 6 h 73"/>
                <a:gd name="T8" fmla="*/ 54 w 157"/>
                <a:gd name="T9" fmla="*/ 24 h 73"/>
                <a:gd name="T10" fmla="*/ 48 w 157"/>
                <a:gd name="T11" fmla="*/ 42 h 73"/>
                <a:gd name="T12" fmla="*/ 48 w 157"/>
                <a:gd name="T13" fmla="*/ 60 h 73"/>
                <a:gd name="T14" fmla="*/ 66 w 157"/>
                <a:gd name="T15" fmla="*/ 72 h 73"/>
                <a:gd name="T16" fmla="*/ 84 w 157"/>
                <a:gd name="T17" fmla="*/ 72 h 73"/>
                <a:gd name="T18" fmla="*/ 102 w 157"/>
                <a:gd name="T19" fmla="*/ 66 h 73"/>
                <a:gd name="T20" fmla="*/ 120 w 157"/>
                <a:gd name="T21" fmla="*/ 66 h 73"/>
                <a:gd name="T22" fmla="*/ 138 w 157"/>
                <a:gd name="T23" fmla="*/ 60 h 73"/>
                <a:gd name="T24" fmla="*/ 156 w 157"/>
                <a:gd name="T25" fmla="*/ 54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73"/>
                <a:gd name="T41" fmla="*/ 157 w 157"/>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73">
                  <a:moveTo>
                    <a:pt x="0" y="18"/>
                  </a:moveTo>
                  <a:lnTo>
                    <a:pt x="18" y="12"/>
                  </a:lnTo>
                  <a:lnTo>
                    <a:pt x="36" y="0"/>
                  </a:lnTo>
                  <a:lnTo>
                    <a:pt x="54" y="6"/>
                  </a:lnTo>
                  <a:lnTo>
                    <a:pt x="54" y="24"/>
                  </a:lnTo>
                  <a:lnTo>
                    <a:pt x="48" y="42"/>
                  </a:lnTo>
                  <a:lnTo>
                    <a:pt x="48" y="60"/>
                  </a:lnTo>
                  <a:lnTo>
                    <a:pt x="66" y="72"/>
                  </a:lnTo>
                  <a:lnTo>
                    <a:pt x="84" y="72"/>
                  </a:lnTo>
                  <a:lnTo>
                    <a:pt x="102" y="66"/>
                  </a:lnTo>
                  <a:lnTo>
                    <a:pt x="120" y="66"/>
                  </a:lnTo>
                  <a:lnTo>
                    <a:pt x="138" y="60"/>
                  </a:lnTo>
                  <a:lnTo>
                    <a:pt x="156" y="54"/>
                  </a:lnTo>
                </a:path>
              </a:pathLst>
            </a:custGeom>
            <a:solidFill>
              <a:srgbClr val="E3BEFF"/>
            </a:solidFill>
            <a:ln w="12700" cap="rnd" cmpd="sng">
              <a:solidFill>
                <a:schemeClr val="tx1"/>
              </a:solidFill>
              <a:prstDash val="sysDot"/>
              <a:round/>
              <a:headEnd type="none" w="sm" len="sm"/>
              <a:tailEnd type="none" w="sm" len="sm"/>
            </a:ln>
          </p:spPr>
          <p:txBody>
            <a:bodyPr/>
            <a:lstStyle/>
            <a:p>
              <a:endParaRPr lang="en-US"/>
            </a:p>
          </p:txBody>
        </p:sp>
      </p:grpSp>
      <p:sp>
        <p:nvSpPr>
          <p:cNvPr id="8224" name="Rectangle 42"/>
          <p:cNvSpPr>
            <a:spLocks noChangeArrowheads="1"/>
          </p:cNvSpPr>
          <p:nvPr/>
        </p:nvSpPr>
        <p:spPr bwMode="auto">
          <a:xfrm>
            <a:off x="5410200" y="5448300"/>
            <a:ext cx="1592263" cy="523875"/>
          </a:xfrm>
          <a:prstGeom prst="rect">
            <a:avLst/>
          </a:prstGeom>
          <a:noFill/>
          <a:ln w="9525">
            <a:noFill/>
            <a:miter lim="800000"/>
            <a:headEnd/>
            <a:tailEnd/>
          </a:ln>
        </p:spPr>
        <p:txBody>
          <a:bodyPr lIns="92075" tIns="46038" rIns="92075" bIns="46038">
            <a:spAutoFit/>
          </a:bodyPr>
          <a:lstStyle/>
          <a:p>
            <a:pPr algn="ctr" eaLnBrk="0" hangingPunct="0"/>
            <a:r>
              <a:rPr lang="en-US" sz="1400" b="1" i="1">
                <a:cs typeface="Times New Roman" pitchFamily="18" charset="0"/>
              </a:rPr>
              <a:t>Mississippi</a:t>
            </a:r>
          </a:p>
          <a:p>
            <a:pPr algn="ctr" eaLnBrk="0" hangingPunct="0"/>
            <a:r>
              <a:rPr lang="en-US" sz="1400" b="1" i="1">
                <a:cs typeface="Times New Roman" pitchFamily="18" charset="0"/>
              </a:rPr>
              <a:t>Valley Division</a:t>
            </a:r>
          </a:p>
        </p:txBody>
      </p:sp>
      <p:sp>
        <p:nvSpPr>
          <p:cNvPr id="8225" name="Freeform 43"/>
          <p:cNvSpPr>
            <a:spLocks/>
          </p:cNvSpPr>
          <p:nvPr/>
        </p:nvSpPr>
        <p:spPr bwMode="auto">
          <a:xfrm>
            <a:off x="7467600" y="2151063"/>
            <a:ext cx="606425" cy="1173162"/>
          </a:xfrm>
          <a:custGeom>
            <a:avLst/>
            <a:gdLst>
              <a:gd name="T0" fmla="*/ 0 w 382"/>
              <a:gd name="T1" fmla="*/ 2147483647 h 739"/>
              <a:gd name="T2" fmla="*/ 2147483647 w 382"/>
              <a:gd name="T3" fmla="*/ 2147483647 h 739"/>
              <a:gd name="T4" fmla="*/ 2147483647 w 382"/>
              <a:gd name="T5" fmla="*/ 2147483647 h 739"/>
              <a:gd name="T6" fmla="*/ 2147483647 w 382"/>
              <a:gd name="T7" fmla="*/ 2147483647 h 739"/>
              <a:gd name="T8" fmla="*/ 2147483647 w 382"/>
              <a:gd name="T9" fmla="*/ 2147483647 h 739"/>
              <a:gd name="T10" fmla="*/ 2147483647 w 382"/>
              <a:gd name="T11" fmla="*/ 2147483647 h 739"/>
              <a:gd name="T12" fmla="*/ 2147483647 w 382"/>
              <a:gd name="T13" fmla="*/ 2147483647 h 739"/>
              <a:gd name="T14" fmla="*/ 2147483647 w 382"/>
              <a:gd name="T15" fmla="*/ 2147483647 h 739"/>
              <a:gd name="T16" fmla="*/ 2147483647 w 382"/>
              <a:gd name="T17" fmla="*/ 2147483647 h 739"/>
              <a:gd name="T18" fmla="*/ 2147483647 w 382"/>
              <a:gd name="T19" fmla="*/ 2147483647 h 739"/>
              <a:gd name="T20" fmla="*/ 2147483647 w 382"/>
              <a:gd name="T21" fmla="*/ 2147483647 h 739"/>
              <a:gd name="T22" fmla="*/ 2147483647 w 382"/>
              <a:gd name="T23" fmla="*/ 2147483647 h 739"/>
              <a:gd name="T24" fmla="*/ 2147483647 w 382"/>
              <a:gd name="T25" fmla="*/ 2147483647 h 739"/>
              <a:gd name="T26" fmla="*/ 2147483647 w 382"/>
              <a:gd name="T27" fmla="*/ 2147483647 h 739"/>
              <a:gd name="T28" fmla="*/ 2147483647 w 382"/>
              <a:gd name="T29" fmla="*/ 2147483647 h 739"/>
              <a:gd name="T30" fmla="*/ 2147483647 w 382"/>
              <a:gd name="T31" fmla="*/ 2147483647 h 739"/>
              <a:gd name="T32" fmla="*/ 2147483647 w 382"/>
              <a:gd name="T33" fmla="*/ 2147483647 h 739"/>
              <a:gd name="T34" fmla="*/ 2147483647 w 382"/>
              <a:gd name="T35" fmla="*/ 2147483647 h 739"/>
              <a:gd name="T36" fmla="*/ 2147483647 w 382"/>
              <a:gd name="T37" fmla="*/ 2147483647 h 739"/>
              <a:gd name="T38" fmla="*/ 2147483647 w 382"/>
              <a:gd name="T39" fmla="*/ 2147483647 h 739"/>
              <a:gd name="T40" fmla="*/ 2147483647 w 382"/>
              <a:gd name="T41" fmla="*/ 2147483647 h 739"/>
              <a:gd name="T42" fmla="*/ 2147483647 w 382"/>
              <a:gd name="T43" fmla="*/ 2147483647 h 739"/>
              <a:gd name="T44" fmla="*/ 2147483647 w 382"/>
              <a:gd name="T45" fmla="*/ 2147483647 h 739"/>
              <a:gd name="T46" fmla="*/ 2147483647 w 382"/>
              <a:gd name="T47" fmla="*/ 2147483647 h 739"/>
              <a:gd name="T48" fmla="*/ 2147483647 w 382"/>
              <a:gd name="T49" fmla="*/ 2147483647 h 739"/>
              <a:gd name="T50" fmla="*/ 2147483647 w 382"/>
              <a:gd name="T51" fmla="*/ 2147483647 h 739"/>
              <a:gd name="T52" fmla="*/ 2147483647 w 382"/>
              <a:gd name="T53" fmla="*/ 2147483647 h 739"/>
              <a:gd name="T54" fmla="*/ 2147483647 w 382"/>
              <a:gd name="T55" fmla="*/ 2147483647 h 739"/>
              <a:gd name="T56" fmla="*/ 2147483647 w 382"/>
              <a:gd name="T57" fmla="*/ 2147483647 h 739"/>
              <a:gd name="T58" fmla="*/ 2147483647 w 382"/>
              <a:gd name="T59" fmla="*/ 2147483647 h 739"/>
              <a:gd name="T60" fmla="*/ 2147483647 w 382"/>
              <a:gd name="T61" fmla="*/ 2147483647 h 739"/>
              <a:gd name="T62" fmla="*/ 2147483647 w 382"/>
              <a:gd name="T63" fmla="*/ 2147483647 h 739"/>
              <a:gd name="T64" fmla="*/ 2147483647 w 382"/>
              <a:gd name="T65" fmla="*/ 2147483647 h 739"/>
              <a:gd name="T66" fmla="*/ 2147483647 w 382"/>
              <a:gd name="T67" fmla="*/ 2147483647 h 739"/>
              <a:gd name="T68" fmla="*/ 2147483647 w 382"/>
              <a:gd name="T69" fmla="*/ 2147483647 h 739"/>
              <a:gd name="T70" fmla="*/ 2147483647 w 382"/>
              <a:gd name="T71" fmla="*/ 2147483647 h 739"/>
              <a:gd name="T72" fmla="*/ 2147483647 w 382"/>
              <a:gd name="T73" fmla="*/ 2147483647 h 739"/>
              <a:gd name="T74" fmla="*/ 2147483647 w 382"/>
              <a:gd name="T75" fmla="*/ 2147483647 h 739"/>
              <a:gd name="T76" fmla="*/ 2147483647 w 382"/>
              <a:gd name="T77" fmla="*/ 2147483647 h 739"/>
              <a:gd name="T78" fmla="*/ 2147483647 w 382"/>
              <a:gd name="T79" fmla="*/ 2147483647 h 739"/>
              <a:gd name="T80" fmla="*/ 2147483647 w 382"/>
              <a:gd name="T81" fmla="*/ 2147483647 h 739"/>
              <a:gd name="T82" fmla="*/ 2147483647 w 382"/>
              <a:gd name="T83" fmla="*/ 2147483647 h 739"/>
              <a:gd name="T84" fmla="*/ 2147483647 w 382"/>
              <a:gd name="T85" fmla="*/ 2147483647 h 739"/>
              <a:gd name="T86" fmla="*/ 2147483647 w 382"/>
              <a:gd name="T87" fmla="*/ 2147483647 h 739"/>
              <a:gd name="T88" fmla="*/ 2147483647 w 382"/>
              <a:gd name="T89" fmla="*/ 2147483647 h 739"/>
              <a:gd name="T90" fmla="*/ 2147483647 w 382"/>
              <a:gd name="T91" fmla="*/ 2147483647 h 739"/>
              <a:gd name="T92" fmla="*/ 2147483647 w 382"/>
              <a:gd name="T93" fmla="*/ 2147483647 h 739"/>
              <a:gd name="T94" fmla="*/ 2147483647 w 382"/>
              <a:gd name="T95" fmla="*/ 2147483647 h 739"/>
              <a:gd name="T96" fmla="*/ 2147483647 w 382"/>
              <a:gd name="T97" fmla="*/ 2147483647 h 7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2"/>
              <a:gd name="T148" fmla="*/ 0 h 739"/>
              <a:gd name="T149" fmla="*/ 382 w 382"/>
              <a:gd name="T150" fmla="*/ 739 h 7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2" h="739">
                <a:moveTo>
                  <a:pt x="33" y="594"/>
                </a:moveTo>
                <a:lnTo>
                  <a:pt x="0" y="594"/>
                </a:lnTo>
                <a:lnTo>
                  <a:pt x="0" y="690"/>
                </a:lnTo>
                <a:lnTo>
                  <a:pt x="48" y="738"/>
                </a:lnTo>
                <a:lnTo>
                  <a:pt x="144" y="642"/>
                </a:lnTo>
                <a:lnTo>
                  <a:pt x="111" y="630"/>
                </a:lnTo>
                <a:lnTo>
                  <a:pt x="129" y="630"/>
                </a:lnTo>
                <a:lnTo>
                  <a:pt x="147" y="630"/>
                </a:lnTo>
                <a:lnTo>
                  <a:pt x="159" y="612"/>
                </a:lnTo>
                <a:lnTo>
                  <a:pt x="177" y="600"/>
                </a:lnTo>
                <a:lnTo>
                  <a:pt x="189" y="582"/>
                </a:lnTo>
                <a:lnTo>
                  <a:pt x="207" y="570"/>
                </a:lnTo>
                <a:lnTo>
                  <a:pt x="225" y="570"/>
                </a:lnTo>
                <a:lnTo>
                  <a:pt x="243" y="582"/>
                </a:lnTo>
                <a:lnTo>
                  <a:pt x="261" y="588"/>
                </a:lnTo>
                <a:lnTo>
                  <a:pt x="279" y="594"/>
                </a:lnTo>
                <a:lnTo>
                  <a:pt x="297" y="600"/>
                </a:lnTo>
                <a:lnTo>
                  <a:pt x="315" y="606"/>
                </a:lnTo>
                <a:lnTo>
                  <a:pt x="333" y="612"/>
                </a:lnTo>
                <a:lnTo>
                  <a:pt x="327" y="594"/>
                </a:lnTo>
                <a:lnTo>
                  <a:pt x="315" y="576"/>
                </a:lnTo>
                <a:lnTo>
                  <a:pt x="315" y="558"/>
                </a:lnTo>
                <a:lnTo>
                  <a:pt x="309" y="540"/>
                </a:lnTo>
                <a:lnTo>
                  <a:pt x="303" y="522"/>
                </a:lnTo>
                <a:lnTo>
                  <a:pt x="297" y="504"/>
                </a:lnTo>
                <a:lnTo>
                  <a:pt x="297" y="486"/>
                </a:lnTo>
                <a:lnTo>
                  <a:pt x="297" y="468"/>
                </a:lnTo>
                <a:lnTo>
                  <a:pt x="291" y="450"/>
                </a:lnTo>
                <a:lnTo>
                  <a:pt x="285" y="432"/>
                </a:lnTo>
                <a:lnTo>
                  <a:pt x="279" y="414"/>
                </a:lnTo>
                <a:lnTo>
                  <a:pt x="279" y="396"/>
                </a:lnTo>
                <a:lnTo>
                  <a:pt x="279" y="378"/>
                </a:lnTo>
                <a:lnTo>
                  <a:pt x="291" y="360"/>
                </a:lnTo>
                <a:lnTo>
                  <a:pt x="309" y="348"/>
                </a:lnTo>
                <a:lnTo>
                  <a:pt x="315" y="330"/>
                </a:lnTo>
                <a:lnTo>
                  <a:pt x="315" y="312"/>
                </a:lnTo>
                <a:lnTo>
                  <a:pt x="315" y="294"/>
                </a:lnTo>
                <a:lnTo>
                  <a:pt x="315" y="276"/>
                </a:lnTo>
                <a:lnTo>
                  <a:pt x="327" y="258"/>
                </a:lnTo>
                <a:lnTo>
                  <a:pt x="333" y="240"/>
                </a:lnTo>
                <a:lnTo>
                  <a:pt x="339" y="222"/>
                </a:lnTo>
                <a:lnTo>
                  <a:pt x="345" y="204"/>
                </a:lnTo>
                <a:lnTo>
                  <a:pt x="363" y="192"/>
                </a:lnTo>
                <a:lnTo>
                  <a:pt x="375" y="174"/>
                </a:lnTo>
                <a:lnTo>
                  <a:pt x="375" y="156"/>
                </a:lnTo>
                <a:lnTo>
                  <a:pt x="381" y="138"/>
                </a:lnTo>
                <a:lnTo>
                  <a:pt x="369" y="120"/>
                </a:lnTo>
                <a:lnTo>
                  <a:pt x="357" y="102"/>
                </a:lnTo>
                <a:lnTo>
                  <a:pt x="351" y="84"/>
                </a:lnTo>
                <a:lnTo>
                  <a:pt x="339" y="66"/>
                </a:lnTo>
                <a:lnTo>
                  <a:pt x="327" y="48"/>
                </a:lnTo>
                <a:lnTo>
                  <a:pt x="315" y="30"/>
                </a:lnTo>
                <a:lnTo>
                  <a:pt x="297" y="24"/>
                </a:lnTo>
                <a:lnTo>
                  <a:pt x="291" y="6"/>
                </a:lnTo>
                <a:lnTo>
                  <a:pt x="273" y="0"/>
                </a:lnTo>
                <a:lnTo>
                  <a:pt x="267" y="18"/>
                </a:lnTo>
                <a:lnTo>
                  <a:pt x="261" y="36"/>
                </a:lnTo>
                <a:lnTo>
                  <a:pt x="243" y="48"/>
                </a:lnTo>
                <a:lnTo>
                  <a:pt x="243" y="66"/>
                </a:lnTo>
                <a:lnTo>
                  <a:pt x="237" y="84"/>
                </a:lnTo>
                <a:lnTo>
                  <a:pt x="219" y="96"/>
                </a:lnTo>
                <a:lnTo>
                  <a:pt x="201" y="108"/>
                </a:lnTo>
                <a:lnTo>
                  <a:pt x="183" y="114"/>
                </a:lnTo>
                <a:lnTo>
                  <a:pt x="165" y="120"/>
                </a:lnTo>
                <a:lnTo>
                  <a:pt x="147" y="126"/>
                </a:lnTo>
                <a:lnTo>
                  <a:pt x="129" y="126"/>
                </a:lnTo>
                <a:lnTo>
                  <a:pt x="111" y="132"/>
                </a:lnTo>
                <a:lnTo>
                  <a:pt x="93" y="144"/>
                </a:lnTo>
                <a:lnTo>
                  <a:pt x="75" y="150"/>
                </a:lnTo>
                <a:lnTo>
                  <a:pt x="57" y="150"/>
                </a:lnTo>
                <a:lnTo>
                  <a:pt x="39" y="150"/>
                </a:lnTo>
                <a:lnTo>
                  <a:pt x="27" y="168"/>
                </a:lnTo>
                <a:lnTo>
                  <a:pt x="15" y="186"/>
                </a:lnTo>
                <a:lnTo>
                  <a:pt x="9" y="204"/>
                </a:lnTo>
                <a:lnTo>
                  <a:pt x="3" y="222"/>
                </a:lnTo>
                <a:lnTo>
                  <a:pt x="15" y="240"/>
                </a:lnTo>
                <a:lnTo>
                  <a:pt x="33" y="246"/>
                </a:lnTo>
                <a:lnTo>
                  <a:pt x="51" y="258"/>
                </a:lnTo>
                <a:lnTo>
                  <a:pt x="57" y="276"/>
                </a:lnTo>
                <a:lnTo>
                  <a:pt x="39" y="288"/>
                </a:lnTo>
                <a:lnTo>
                  <a:pt x="33" y="306"/>
                </a:lnTo>
                <a:lnTo>
                  <a:pt x="27" y="324"/>
                </a:lnTo>
                <a:lnTo>
                  <a:pt x="15" y="342"/>
                </a:lnTo>
                <a:lnTo>
                  <a:pt x="9" y="360"/>
                </a:lnTo>
                <a:lnTo>
                  <a:pt x="3" y="378"/>
                </a:lnTo>
                <a:lnTo>
                  <a:pt x="3" y="396"/>
                </a:lnTo>
                <a:lnTo>
                  <a:pt x="3" y="414"/>
                </a:lnTo>
                <a:lnTo>
                  <a:pt x="3" y="432"/>
                </a:lnTo>
                <a:lnTo>
                  <a:pt x="3" y="450"/>
                </a:lnTo>
                <a:lnTo>
                  <a:pt x="9" y="468"/>
                </a:lnTo>
                <a:lnTo>
                  <a:pt x="15" y="486"/>
                </a:lnTo>
                <a:lnTo>
                  <a:pt x="15" y="504"/>
                </a:lnTo>
                <a:lnTo>
                  <a:pt x="15" y="522"/>
                </a:lnTo>
                <a:lnTo>
                  <a:pt x="27" y="540"/>
                </a:lnTo>
                <a:lnTo>
                  <a:pt x="27" y="558"/>
                </a:lnTo>
                <a:lnTo>
                  <a:pt x="27" y="576"/>
                </a:lnTo>
                <a:lnTo>
                  <a:pt x="39" y="594"/>
                </a:lnTo>
                <a:lnTo>
                  <a:pt x="81" y="594"/>
                </a:lnTo>
              </a:path>
            </a:pathLst>
          </a:custGeom>
          <a:solidFill>
            <a:srgbClr val="FFC5CF"/>
          </a:solidFill>
          <a:ln w="9525" cap="rnd">
            <a:noFill/>
            <a:round/>
            <a:headEnd type="none" w="sm" len="sm"/>
            <a:tailEnd type="none" w="sm" len="sm"/>
          </a:ln>
        </p:spPr>
        <p:txBody>
          <a:bodyPr/>
          <a:lstStyle/>
          <a:p>
            <a:endParaRPr lang="en-US"/>
          </a:p>
        </p:txBody>
      </p:sp>
      <p:sp>
        <p:nvSpPr>
          <p:cNvPr id="8226" name="Freeform 44"/>
          <p:cNvSpPr>
            <a:spLocks/>
          </p:cNvSpPr>
          <p:nvPr/>
        </p:nvSpPr>
        <p:spPr bwMode="auto">
          <a:xfrm>
            <a:off x="7910513" y="2332038"/>
            <a:ext cx="325437" cy="1068387"/>
          </a:xfrm>
          <a:custGeom>
            <a:avLst/>
            <a:gdLst>
              <a:gd name="T0" fmla="*/ 2147483647 w 205"/>
              <a:gd name="T1" fmla="*/ 2147483647 h 673"/>
              <a:gd name="T2" fmla="*/ 2147483647 w 205"/>
              <a:gd name="T3" fmla="*/ 2147483647 h 673"/>
              <a:gd name="T4" fmla="*/ 2147483647 w 205"/>
              <a:gd name="T5" fmla="*/ 2147483647 h 673"/>
              <a:gd name="T6" fmla="*/ 2147483647 w 205"/>
              <a:gd name="T7" fmla="*/ 2147483647 h 673"/>
              <a:gd name="T8" fmla="*/ 2147483647 w 205"/>
              <a:gd name="T9" fmla="*/ 2147483647 h 673"/>
              <a:gd name="T10" fmla="*/ 2147483647 w 205"/>
              <a:gd name="T11" fmla="*/ 2147483647 h 673"/>
              <a:gd name="T12" fmla="*/ 2147483647 w 205"/>
              <a:gd name="T13" fmla="*/ 2147483647 h 673"/>
              <a:gd name="T14" fmla="*/ 2147483647 w 205"/>
              <a:gd name="T15" fmla="*/ 2147483647 h 673"/>
              <a:gd name="T16" fmla="*/ 2147483647 w 205"/>
              <a:gd name="T17" fmla="*/ 0 h 673"/>
              <a:gd name="T18" fmla="*/ 2147483647 w 205"/>
              <a:gd name="T19" fmla="*/ 2147483647 h 673"/>
              <a:gd name="T20" fmla="*/ 2147483647 w 205"/>
              <a:gd name="T21" fmla="*/ 2147483647 h 673"/>
              <a:gd name="T22" fmla="*/ 2147483647 w 205"/>
              <a:gd name="T23" fmla="*/ 2147483647 h 673"/>
              <a:gd name="T24" fmla="*/ 2147483647 w 205"/>
              <a:gd name="T25" fmla="*/ 2147483647 h 673"/>
              <a:gd name="T26" fmla="*/ 2147483647 w 205"/>
              <a:gd name="T27" fmla="*/ 2147483647 h 673"/>
              <a:gd name="T28" fmla="*/ 2147483647 w 205"/>
              <a:gd name="T29" fmla="*/ 2147483647 h 673"/>
              <a:gd name="T30" fmla="*/ 0 w 205"/>
              <a:gd name="T31" fmla="*/ 2147483647 h 673"/>
              <a:gd name="T32" fmla="*/ 2147483647 w 205"/>
              <a:gd name="T33" fmla="*/ 2147483647 h 673"/>
              <a:gd name="T34" fmla="*/ 2147483647 w 205"/>
              <a:gd name="T35" fmla="*/ 2147483647 h 673"/>
              <a:gd name="T36" fmla="*/ 2147483647 w 205"/>
              <a:gd name="T37" fmla="*/ 2147483647 h 673"/>
              <a:gd name="T38" fmla="*/ 2147483647 w 205"/>
              <a:gd name="T39" fmla="*/ 2147483647 h 673"/>
              <a:gd name="T40" fmla="*/ 2147483647 w 205"/>
              <a:gd name="T41" fmla="*/ 2147483647 h 673"/>
              <a:gd name="T42" fmla="*/ 2147483647 w 205"/>
              <a:gd name="T43" fmla="*/ 2147483647 h 673"/>
              <a:gd name="T44" fmla="*/ 2147483647 w 205"/>
              <a:gd name="T45" fmla="*/ 2147483647 h 673"/>
              <a:gd name="T46" fmla="*/ 2147483647 w 205"/>
              <a:gd name="T47" fmla="*/ 2147483647 h 673"/>
              <a:gd name="T48" fmla="*/ 2147483647 w 205"/>
              <a:gd name="T49" fmla="*/ 2147483647 h 673"/>
              <a:gd name="T50" fmla="*/ 2147483647 w 205"/>
              <a:gd name="T51" fmla="*/ 2147483647 h 673"/>
              <a:gd name="T52" fmla="*/ 2147483647 w 205"/>
              <a:gd name="T53" fmla="*/ 2147483647 h 673"/>
              <a:gd name="T54" fmla="*/ 2147483647 w 205"/>
              <a:gd name="T55" fmla="*/ 2147483647 h 673"/>
              <a:gd name="T56" fmla="*/ 2147483647 w 205"/>
              <a:gd name="T57" fmla="*/ 2147483647 h 673"/>
              <a:gd name="T58" fmla="*/ 2147483647 w 205"/>
              <a:gd name="T59" fmla="*/ 2147483647 h 673"/>
              <a:gd name="T60" fmla="*/ 2147483647 w 205"/>
              <a:gd name="T61" fmla="*/ 2147483647 h 673"/>
              <a:gd name="T62" fmla="*/ 2147483647 w 205"/>
              <a:gd name="T63" fmla="*/ 2147483647 h 673"/>
              <a:gd name="T64" fmla="*/ 2147483647 w 205"/>
              <a:gd name="T65" fmla="*/ 2147483647 h 673"/>
              <a:gd name="T66" fmla="*/ 2147483647 w 205"/>
              <a:gd name="T67" fmla="*/ 2147483647 h 673"/>
              <a:gd name="T68" fmla="*/ 2147483647 w 205"/>
              <a:gd name="T69" fmla="*/ 2147483647 h 673"/>
              <a:gd name="T70" fmla="*/ 2147483647 w 205"/>
              <a:gd name="T71" fmla="*/ 2147483647 h 673"/>
              <a:gd name="T72" fmla="*/ 2147483647 w 205"/>
              <a:gd name="T73" fmla="*/ 2147483647 h 673"/>
              <a:gd name="T74" fmla="*/ 2147483647 w 205"/>
              <a:gd name="T75" fmla="*/ 2147483647 h 673"/>
              <a:gd name="T76" fmla="*/ 2147483647 w 205"/>
              <a:gd name="T77" fmla="*/ 2147483647 h 673"/>
              <a:gd name="T78" fmla="*/ 2147483647 w 205"/>
              <a:gd name="T79" fmla="*/ 2147483647 h 673"/>
              <a:gd name="T80" fmla="*/ 2147483647 w 205"/>
              <a:gd name="T81" fmla="*/ 2147483647 h 673"/>
              <a:gd name="T82" fmla="*/ 2147483647 w 205"/>
              <a:gd name="T83" fmla="*/ 2147483647 h 673"/>
              <a:gd name="T84" fmla="*/ 2147483647 w 205"/>
              <a:gd name="T85" fmla="*/ 2147483647 h 673"/>
              <a:gd name="T86" fmla="*/ 2147483647 w 205"/>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5"/>
              <a:gd name="T133" fmla="*/ 0 h 673"/>
              <a:gd name="T134" fmla="*/ 205 w 205"/>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5" h="673">
                <a:moveTo>
                  <a:pt x="186" y="240"/>
                </a:moveTo>
                <a:lnTo>
                  <a:pt x="180" y="258"/>
                </a:lnTo>
                <a:lnTo>
                  <a:pt x="162" y="264"/>
                </a:lnTo>
                <a:lnTo>
                  <a:pt x="144" y="258"/>
                </a:lnTo>
                <a:lnTo>
                  <a:pt x="132" y="240"/>
                </a:lnTo>
                <a:lnTo>
                  <a:pt x="132" y="222"/>
                </a:lnTo>
                <a:lnTo>
                  <a:pt x="126" y="204"/>
                </a:lnTo>
                <a:lnTo>
                  <a:pt x="126" y="186"/>
                </a:lnTo>
                <a:lnTo>
                  <a:pt x="126" y="168"/>
                </a:lnTo>
                <a:lnTo>
                  <a:pt x="120" y="150"/>
                </a:lnTo>
                <a:lnTo>
                  <a:pt x="114" y="132"/>
                </a:lnTo>
                <a:lnTo>
                  <a:pt x="102" y="114"/>
                </a:lnTo>
                <a:lnTo>
                  <a:pt x="153" y="96"/>
                </a:lnTo>
                <a:lnTo>
                  <a:pt x="153" y="48"/>
                </a:lnTo>
                <a:lnTo>
                  <a:pt x="96" y="60"/>
                </a:lnTo>
                <a:lnTo>
                  <a:pt x="105" y="48"/>
                </a:lnTo>
                <a:lnTo>
                  <a:pt x="105" y="0"/>
                </a:lnTo>
                <a:lnTo>
                  <a:pt x="57" y="0"/>
                </a:lnTo>
                <a:lnTo>
                  <a:pt x="9" y="48"/>
                </a:lnTo>
                <a:lnTo>
                  <a:pt x="57" y="96"/>
                </a:lnTo>
                <a:lnTo>
                  <a:pt x="48" y="132"/>
                </a:lnTo>
                <a:lnTo>
                  <a:pt x="36" y="150"/>
                </a:lnTo>
                <a:lnTo>
                  <a:pt x="36" y="168"/>
                </a:lnTo>
                <a:lnTo>
                  <a:pt x="36" y="186"/>
                </a:lnTo>
                <a:lnTo>
                  <a:pt x="54" y="192"/>
                </a:lnTo>
                <a:lnTo>
                  <a:pt x="54" y="210"/>
                </a:lnTo>
                <a:lnTo>
                  <a:pt x="42" y="228"/>
                </a:lnTo>
                <a:lnTo>
                  <a:pt x="24" y="234"/>
                </a:lnTo>
                <a:lnTo>
                  <a:pt x="12" y="252"/>
                </a:lnTo>
                <a:lnTo>
                  <a:pt x="0" y="270"/>
                </a:lnTo>
                <a:lnTo>
                  <a:pt x="0" y="288"/>
                </a:lnTo>
                <a:lnTo>
                  <a:pt x="57" y="336"/>
                </a:lnTo>
                <a:lnTo>
                  <a:pt x="9" y="288"/>
                </a:lnTo>
                <a:lnTo>
                  <a:pt x="57" y="336"/>
                </a:lnTo>
                <a:lnTo>
                  <a:pt x="105" y="384"/>
                </a:lnTo>
                <a:lnTo>
                  <a:pt x="105" y="432"/>
                </a:lnTo>
                <a:lnTo>
                  <a:pt x="153" y="432"/>
                </a:lnTo>
                <a:lnTo>
                  <a:pt x="153" y="480"/>
                </a:lnTo>
                <a:lnTo>
                  <a:pt x="153" y="528"/>
                </a:lnTo>
                <a:lnTo>
                  <a:pt x="153" y="576"/>
                </a:lnTo>
                <a:lnTo>
                  <a:pt x="153" y="624"/>
                </a:lnTo>
                <a:lnTo>
                  <a:pt x="105" y="672"/>
                </a:lnTo>
                <a:lnTo>
                  <a:pt x="108" y="660"/>
                </a:lnTo>
                <a:lnTo>
                  <a:pt x="126" y="660"/>
                </a:lnTo>
                <a:lnTo>
                  <a:pt x="132" y="642"/>
                </a:lnTo>
                <a:lnTo>
                  <a:pt x="138" y="624"/>
                </a:lnTo>
                <a:lnTo>
                  <a:pt x="144" y="606"/>
                </a:lnTo>
                <a:lnTo>
                  <a:pt x="150" y="588"/>
                </a:lnTo>
                <a:lnTo>
                  <a:pt x="150" y="570"/>
                </a:lnTo>
                <a:lnTo>
                  <a:pt x="162" y="552"/>
                </a:lnTo>
                <a:lnTo>
                  <a:pt x="168" y="534"/>
                </a:lnTo>
                <a:lnTo>
                  <a:pt x="174" y="516"/>
                </a:lnTo>
                <a:lnTo>
                  <a:pt x="174" y="498"/>
                </a:lnTo>
                <a:lnTo>
                  <a:pt x="174" y="480"/>
                </a:lnTo>
                <a:lnTo>
                  <a:pt x="156" y="468"/>
                </a:lnTo>
                <a:lnTo>
                  <a:pt x="156" y="450"/>
                </a:lnTo>
                <a:lnTo>
                  <a:pt x="138" y="438"/>
                </a:lnTo>
                <a:lnTo>
                  <a:pt x="126" y="420"/>
                </a:lnTo>
                <a:lnTo>
                  <a:pt x="114" y="402"/>
                </a:lnTo>
                <a:lnTo>
                  <a:pt x="102" y="384"/>
                </a:lnTo>
                <a:lnTo>
                  <a:pt x="96" y="366"/>
                </a:lnTo>
                <a:lnTo>
                  <a:pt x="114" y="372"/>
                </a:lnTo>
                <a:lnTo>
                  <a:pt x="132" y="384"/>
                </a:lnTo>
                <a:lnTo>
                  <a:pt x="150" y="390"/>
                </a:lnTo>
                <a:lnTo>
                  <a:pt x="162" y="408"/>
                </a:lnTo>
                <a:lnTo>
                  <a:pt x="174" y="390"/>
                </a:lnTo>
                <a:lnTo>
                  <a:pt x="174" y="372"/>
                </a:lnTo>
                <a:lnTo>
                  <a:pt x="180" y="354"/>
                </a:lnTo>
                <a:lnTo>
                  <a:pt x="186" y="336"/>
                </a:lnTo>
                <a:lnTo>
                  <a:pt x="186" y="318"/>
                </a:lnTo>
                <a:lnTo>
                  <a:pt x="192" y="300"/>
                </a:lnTo>
                <a:lnTo>
                  <a:pt x="204" y="282"/>
                </a:lnTo>
                <a:lnTo>
                  <a:pt x="204" y="264"/>
                </a:lnTo>
                <a:lnTo>
                  <a:pt x="186" y="252"/>
                </a:lnTo>
                <a:lnTo>
                  <a:pt x="168" y="252"/>
                </a:lnTo>
                <a:lnTo>
                  <a:pt x="150" y="258"/>
                </a:lnTo>
                <a:lnTo>
                  <a:pt x="132" y="258"/>
                </a:lnTo>
              </a:path>
            </a:pathLst>
          </a:custGeom>
          <a:solidFill>
            <a:srgbClr val="FFC5CF"/>
          </a:solidFill>
          <a:ln w="12700" cap="rnd" cmpd="sng">
            <a:solidFill>
              <a:schemeClr val="tx1"/>
            </a:solidFill>
            <a:prstDash val="solid"/>
            <a:round/>
            <a:headEnd type="none" w="sm" len="sm"/>
            <a:tailEnd type="none" w="sm" len="sm"/>
          </a:ln>
        </p:spPr>
        <p:txBody>
          <a:bodyPr/>
          <a:lstStyle/>
          <a:p>
            <a:endParaRPr lang="en-US"/>
          </a:p>
        </p:txBody>
      </p:sp>
      <p:sp>
        <p:nvSpPr>
          <p:cNvPr id="8227" name="Freeform 45"/>
          <p:cNvSpPr>
            <a:spLocks/>
          </p:cNvSpPr>
          <p:nvPr/>
        </p:nvSpPr>
        <p:spPr bwMode="auto">
          <a:xfrm>
            <a:off x="8229600" y="1112838"/>
            <a:ext cx="644525" cy="1449387"/>
          </a:xfrm>
          <a:custGeom>
            <a:avLst/>
            <a:gdLst>
              <a:gd name="T0" fmla="*/ 2147483647 w 406"/>
              <a:gd name="T1" fmla="*/ 2147483647 h 913"/>
              <a:gd name="T2" fmla="*/ 2147483647 w 406"/>
              <a:gd name="T3" fmla="*/ 2147483647 h 913"/>
              <a:gd name="T4" fmla="*/ 2147483647 w 406"/>
              <a:gd name="T5" fmla="*/ 2147483647 h 913"/>
              <a:gd name="T6" fmla="*/ 2147483647 w 406"/>
              <a:gd name="T7" fmla="*/ 2147483647 h 913"/>
              <a:gd name="T8" fmla="*/ 2147483647 w 406"/>
              <a:gd name="T9" fmla="*/ 2147483647 h 913"/>
              <a:gd name="T10" fmla="*/ 2147483647 w 406"/>
              <a:gd name="T11" fmla="*/ 2147483647 h 913"/>
              <a:gd name="T12" fmla="*/ 2147483647 w 406"/>
              <a:gd name="T13" fmla="*/ 2147483647 h 913"/>
              <a:gd name="T14" fmla="*/ 2147483647 w 406"/>
              <a:gd name="T15" fmla="*/ 2147483647 h 913"/>
              <a:gd name="T16" fmla="*/ 2147483647 w 406"/>
              <a:gd name="T17" fmla="*/ 2147483647 h 913"/>
              <a:gd name="T18" fmla="*/ 2147483647 w 406"/>
              <a:gd name="T19" fmla="*/ 2147483647 h 913"/>
              <a:gd name="T20" fmla="*/ 2147483647 w 406"/>
              <a:gd name="T21" fmla="*/ 2147483647 h 913"/>
              <a:gd name="T22" fmla="*/ 2147483647 w 406"/>
              <a:gd name="T23" fmla="*/ 2147483647 h 913"/>
              <a:gd name="T24" fmla="*/ 2147483647 w 406"/>
              <a:gd name="T25" fmla="*/ 2147483647 h 913"/>
              <a:gd name="T26" fmla="*/ 2147483647 w 406"/>
              <a:gd name="T27" fmla="*/ 0 h 913"/>
              <a:gd name="T28" fmla="*/ 2147483647 w 406"/>
              <a:gd name="T29" fmla="*/ 2147483647 h 913"/>
              <a:gd name="T30" fmla="*/ 2147483647 w 406"/>
              <a:gd name="T31" fmla="*/ 2147483647 h 913"/>
              <a:gd name="T32" fmla="*/ 2147483647 w 406"/>
              <a:gd name="T33" fmla="*/ 2147483647 h 913"/>
              <a:gd name="T34" fmla="*/ 2147483647 w 406"/>
              <a:gd name="T35" fmla="*/ 2147483647 h 913"/>
              <a:gd name="T36" fmla="*/ 2147483647 w 406"/>
              <a:gd name="T37" fmla="*/ 2147483647 h 913"/>
              <a:gd name="T38" fmla="*/ 2147483647 w 406"/>
              <a:gd name="T39" fmla="*/ 2147483647 h 913"/>
              <a:gd name="T40" fmla="*/ 2147483647 w 406"/>
              <a:gd name="T41" fmla="*/ 2147483647 h 913"/>
              <a:gd name="T42" fmla="*/ 2147483647 w 406"/>
              <a:gd name="T43" fmla="*/ 2147483647 h 913"/>
              <a:gd name="T44" fmla="*/ 2147483647 w 406"/>
              <a:gd name="T45" fmla="*/ 2147483647 h 913"/>
              <a:gd name="T46" fmla="*/ 2147483647 w 406"/>
              <a:gd name="T47" fmla="*/ 2147483647 h 913"/>
              <a:gd name="T48" fmla="*/ 2147483647 w 406"/>
              <a:gd name="T49" fmla="*/ 2147483647 h 913"/>
              <a:gd name="T50" fmla="*/ 2147483647 w 406"/>
              <a:gd name="T51" fmla="*/ 2147483647 h 913"/>
              <a:gd name="T52" fmla="*/ 2147483647 w 406"/>
              <a:gd name="T53" fmla="*/ 2147483647 h 913"/>
              <a:gd name="T54" fmla="*/ 2147483647 w 406"/>
              <a:gd name="T55" fmla="*/ 2147483647 h 913"/>
              <a:gd name="T56" fmla="*/ 2147483647 w 406"/>
              <a:gd name="T57" fmla="*/ 2147483647 h 913"/>
              <a:gd name="T58" fmla="*/ 2147483647 w 406"/>
              <a:gd name="T59" fmla="*/ 2147483647 h 913"/>
              <a:gd name="T60" fmla="*/ 2147483647 w 406"/>
              <a:gd name="T61" fmla="*/ 2147483647 h 913"/>
              <a:gd name="T62" fmla="*/ 2147483647 w 406"/>
              <a:gd name="T63" fmla="*/ 2147483647 h 913"/>
              <a:gd name="T64" fmla="*/ 2147483647 w 406"/>
              <a:gd name="T65" fmla="*/ 2147483647 h 913"/>
              <a:gd name="T66" fmla="*/ 2147483647 w 406"/>
              <a:gd name="T67" fmla="*/ 2147483647 h 913"/>
              <a:gd name="T68" fmla="*/ 2147483647 w 406"/>
              <a:gd name="T69" fmla="*/ 2147483647 h 913"/>
              <a:gd name="T70" fmla="*/ 2147483647 w 406"/>
              <a:gd name="T71" fmla="*/ 2147483647 h 913"/>
              <a:gd name="T72" fmla="*/ 2147483647 w 406"/>
              <a:gd name="T73" fmla="*/ 2147483647 h 913"/>
              <a:gd name="T74" fmla="*/ 2147483647 w 406"/>
              <a:gd name="T75" fmla="*/ 2147483647 h 913"/>
              <a:gd name="T76" fmla="*/ 2147483647 w 406"/>
              <a:gd name="T77" fmla="*/ 2147483647 h 913"/>
              <a:gd name="T78" fmla="*/ 2147483647 w 406"/>
              <a:gd name="T79" fmla="*/ 2147483647 h 913"/>
              <a:gd name="T80" fmla="*/ 2147483647 w 406"/>
              <a:gd name="T81" fmla="*/ 2147483647 h 913"/>
              <a:gd name="T82" fmla="*/ 2147483647 w 406"/>
              <a:gd name="T83" fmla="*/ 2147483647 h 913"/>
              <a:gd name="T84" fmla="*/ 2147483647 w 406"/>
              <a:gd name="T85" fmla="*/ 2147483647 h 913"/>
              <a:gd name="T86" fmla="*/ 2147483647 w 406"/>
              <a:gd name="T87" fmla="*/ 2147483647 h 913"/>
              <a:gd name="T88" fmla="*/ 2147483647 w 406"/>
              <a:gd name="T89" fmla="*/ 2147483647 h 913"/>
              <a:gd name="T90" fmla="*/ 2147483647 w 406"/>
              <a:gd name="T91" fmla="*/ 2147483647 h 913"/>
              <a:gd name="T92" fmla="*/ 2147483647 w 406"/>
              <a:gd name="T93" fmla="*/ 2147483647 h 913"/>
              <a:gd name="T94" fmla="*/ 2147483647 w 406"/>
              <a:gd name="T95" fmla="*/ 2147483647 h 913"/>
              <a:gd name="T96" fmla="*/ 0 w 406"/>
              <a:gd name="T97" fmla="*/ 2147483647 h 913"/>
              <a:gd name="T98" fmla="*/ 0 w 406"/>
              <a:gd name="T99" fmla="*/ 2147483647 h 913"/>
              <a:gd name="T100" fmla="*/ 2147483647 w 406"/>
              <a:gd name="T101" fmla="*/ 2147483647 h 913"/>
              <a:gd name="T102" fmla="*/ 2147483647 w 406"/>
              <a:gd name="T103" fmla="*/ 2147483647 h 913"/>
              <a:gd name="T104" fmla="*/ 2147483647 w 406"/>
              <a:gd name="T105" fmla="*/ 2147483647 h 913"/>
              <a:gd name="T106" fmla="*/ 2147483647 w 406"/>
              <a:gd name="T107" fmla="*/ 2147483647 h 913"/>
              <a:gd name="T108" fmla="*/ 2147483647 w 406"/>
              <a:gd name="T109" fmla="*/ 2147483647 h 913"/>
              <a:gd name="T110" fmla="*/ 2147483647 w 406"/>
              <a:gd name="T111" fmla="*/ 2147483647 h 913"/>
              <a:gd name="T112" fmla="*/ 2147483647 w 406"/>
              <a:gd name="T113" fmla="*/ 2147483647 h 913"/>
              <a:gd name="T114" fmla="*/ 2147483647 w 406"/>
              <a:gd name="T115" fmla="*/ 2147483647 h 913"/>
              <a:gd name="T116" fmla="*/ 2147483647 w 406"/>
              <a:gd name="T117" fmla="*/ 2147483647 h 913"/>
              <a:gd name="T118" fmla="*/ 2147483647 w 406"/>
              <a:gd name="T119" fmla="*/ 2147483647 h 913"/>
              <a:gd name="T120" fmla="*/ 2147483647 w 406"/>
              <a:gd name="T121" fmla="*/ 2147483647 h 913"/>
              <a:gd name="T122" fmla="*/ 2147483647 w 406"/>
              <a:gd name="T123" fmla="*/ 2147483647 h 913"/>
              <a:gd name="T124" fmla="*/ 2147483647 w 406"/>
              <a:gd name="T125" fmla="*/ 2147483647 h 9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6"/>
              <a:gd name="T190" fmla="*/ 0 h 913"/>
              <a:gd name="T191" fmla="*/ 406 w 406"/>
              <a:gd name="T192" fmla="*/ 913 h 9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6" h="913">
                <a:moveTo>
                  <a:pt x="0" y="384"/>
                </a:moveTo>
                <a:lnTo>
                  <a:pt x="15" y="366"/>
                </a:lnTo>
                <a:lnTo>
                  <a:pt x="15" y="348"/>
                </a:lnTo>
                <a:lnTo>
                  <a:pt x="33" y="336"/>
                </a:lnTo>
                <a:lnTo>
                  <a:pt x="51" y="336"/>
                </a:lnTo>
                <a:lnTo>
                  <a:pt x="69" y="324"/>
                </a:lnTo>
                <a:lnTo>
                  <a:pt x="75" y="306"/>
                </a:lnTo>
                <a:lnTo>
                  <a:pt x="81" y="288"/>
                </a:lnTo>
                <a:lnTo>
                  <a:pt x="81" y="270"/>
                </a:lnTo>
                <a:lnTo>
                  <a:pt x="93" y="252"/>
                </a:lnTo>
                <a:lnTo>
                  <a:pt x="99" y="234"/>
                </a:lnTo>
                <a:lnTo>
                  <a:pt x="99" y="216"/>
                </a:lnTo>
                <a:lnTo>
                  <a:pt x="87" y="198"/>
                </a:lnTo>
                <a:lnTo>
                  <a:pt x="81" y="180"/>
                </a:lnTo>
                <a:lnTo>
                  <a:pt x="81" y="162"/>
                </a:lnTo>
                <a:lnTo>
                  <a:pt x="93" y="144"/>
                </a:lnTo>
                <a:lnTo>
                  <a:pt x="93" y="126"/>
                </a:lnTo>
                <a:lnTo>
                  <a:pt x="93" y="108"/>
                </a:lnTo>
                <a:lnTo>
                  <a:pt x="87" y="90"/>
                </a:lnTo>
                <a:lnTo>
                  <a:pt x="87" y="72"/>
                </a:lnTo>
                <a:lnTo>
                  <a:pt x="99" y="54"/>
                </a:lnTo>
                <a:lnTo>
                  <a:pt x="99" y="36"/>
                </a:lnTo>
                <a:lnTo>
                  <a:pt x="105" y="18"/>
                </a:lnTo>
                <a:lnTo>
                  <a:pt x="123" y="18"/>
                </a:lnTo>
                <a:lnTo>
                  <a:pt x="141" y="24"/>
                </a:lnTo>
                <a:lnTo>
                  <a:pt x="159" y="24"/>
                </a:lnTo>
                <a:lnTo>
                  <a:pt x="177" y="12"/>
                </a:lnTo>
                <a:lnTo>
                  <a:pt x="195" y="0"/>
                </a:lnTo>
                <a:lnTo>
                  <a:pt x="213" y="6"/>
                </a:lnTo>
                <a:lnTo>
                  <a:pt x="231" y="18"/>
                </a:lnTo>
                <a:lnTo>
                  <a:pt x="243" y="36"/>
                </a:lnTo>
                <a:lnTo>
                  <a:pt x="243" y="54"/>
                </a:lnTo>
                <a:lnTo>
                  <a:pt x="249" y="72"/>
                </a:lnTo>
                <a:lnTo>
                  <a:pt x="255" y="90"/>
                </a:lnTo>
                <a:lnTo>
                  <a:pt x="261" y="108"/>
                </a:lnTo>
                <a:lnTo>
                  <a:pt x="273" y="126"/>
                </a:lnTo>
                <a:lnTo>
                  <a:pt x="273" y="144"/>
                </a:lnTo>
                <a:lnTo>
                  <a:pt x="285" y="162"/>
                </a:lnTo>
                <a:lnTo>
                  <a:pt x="303" y="168"/>
                </a:lnTo>
                <a:lnTo>
                  <a:pt x="315" y="186"/>
                </a:lnTo>
                <a:lnTo>
                  <a:pt x="327" y="204"/>
                </a:lnTo>
                <a:lnTo>
                  <a:pt x="345" y="216"/>
                </a:lnTo>
                <a:lnTo>
                  <a:pt x="363" y="228"/>
                </a:lnTo>
                <a:lnTo>
                  <a:pt x="381" y="240"/>
                </a:lnTo>
                <a:lnTo>
                  <a:pt x="387" y="258"/>
                </a:lnTo>
                <a:lnTo>
                  <a:pt x="405" y="270"/>
                </a:lnTo>
                <a:lnTo>
                  <a:pt x="399" y="288"/>
                </a:lnTo>
                <a:lnTo>
                  <a:pt x="381" y="300"/>
                </a:lnTo>
                <a:lnTo>
                  <a:pt x="363" y="312"/>
                </a:lnTo>
                <a:lnTo>
                  <a:pt x="351" y="330"/>
                </a:lnTo>
                <a:lnTo>
                  <a:pt x="333" y="318"/>
                </a:lnTo>
                <a:lnTo>
                  <a:pt x="315" y="330"/>
                </a:lnTo>
                <a:lnTo>
                  <a:pt x="303" y="348"/>
                </a:lnTo>
                <a:lnTo>
                  <a:pt x="285" y="366"/>
                </a:lnTo>
                <a:lnTo>
                  <a:pt x="273" y="384"/>
                </a:lnTo>
                <a:lnTo>
                  <a:pt x="267" y="402"/>
                </a:lnTo>
                <a:lnTo>
                  <a:pt x="249" y="414"/>
                </a:lnTo>
                <a:lnTo>
                  <a:pt x="231" y="432"/>
                </a:lnTo>
                <a:lnTo>
                  <a:pt x="213" y="444"/>
                </a:lnTo>
                <a:lnTo>
                  <a:pt x="201" y="462"/>
                </a:lnTo>
                <a:lnTo>
                  <a:pt x="189" y="480"/>
                </a:lnTo>
                <a:lnTo>
                  <a:pt x="177" y="498"/>
                </a:lnTo>
                <a:lnTo>
                  <a:pt x="177" y="516"/>
                </a:lnTo>
                <a:lnTo>
                  <a:pt x="171" y="534"/>
                </a:lnTo>
                <a:lnTo>
                  <a:pt x="165" y="552"/>
                </a:lnTo>
                <a:lnTo>
                  <a:pt x="165" y="570"/>
                </a:lnTo>
                <a:lnTo>
                  <a:pt x="165" y="588"/>
                </a:lnTo>
                <a:lnTo>
                  <a:pt x="159" y="606"/>
                </a:lnTo>
                <a:lnTo>
                  <a:pt x="177" y="618"/>
                </a:lnTo>
                <a:lnTo>
                  <a:pt x="189" y="636"/>
                </a:lnTo>
                <a:lnTo>
                  <a:pt x="195" y="654"/>
                </a:lnTo>
                <a:lnTo>
                  <a:pt x="171" y="672"/>
                </a:lnTo>
                <a:lnTo>
                  <a:pt x="189" y="672"/>
                </a:lnTo>
                <a:lnTo>
                  <a:pt x="201" y="690"/>
                </a:lnTo>
                <a:lnTo>
                  <a:pt x="213" y="708"/>
                </a:lnTo>
                <a:lnTo>
                  <a:pt x="231" y="714"/>
                </a:lnTo>
                <a:lnTo>
                  <a:pt x="243" y="696"/>
                </a:lnTo>
                <a:lnTo>
                  <a:pt x="261" y="696"/>
                </a:lnTo>
                <a:lnTo>
                  <a:pt x="267" y="678"/>
                </a:lnTo>
                <a:lnTo>
                  <a:pt x="285" y="690"/>
                </a:lnTo>
                <a:lnTo>
                  <a:pt x="291" y="708"/>
                </a:lnTo>
                <a:lnTo>
                  <a:pt x="273" y="720"/>
                </a:lnTo>
                <a:lnTo>
                  <a:pt x="255" y="738"/>
                </a:lnTo>
                <a:lnTo>
                  <a:pt x="237" y="744"/>
                </a:lnTo>
                <a:lnTo>
                  <a:pt x="225" y="762"/>
                </a:lnTo>
                <a:lnTo>
                  <a:pt x="207" y="768"/>
                </a:lnTo>
                <a:lnTo>
                  <a:pt x="189" y="780"/>
                </a:lnTo>
                <a:lnTo>
                  <a:pt x="171" y="792"/>
                </a:lnTo>
                <a:lnTo>
                  <a:pt x="153" y="804"/>
                </a:lnTo>
                <a:lnTo>
                  <a:pt x="135" y="816"/>
                </a:lnTo>
                <a:lnTo>
                  <a:pt x="117" y="828"/>
                </a:lnTo>
                <a:lnTo>
                  <a:pt x="99" y="834"/>
                </a:lnTo>
                <a:lnTo>
                  <a:pt x="87" y="852"/>
                </a:lnTo>
                <a:lnTo>
                  <a:pt x="69" y="858"/>
                </a:lnTo>
                <a:lnTo>
                  <a:pt x="51" y="864"/>
                </a:lnTo>
                <a:lnTo>
                  <a:pt x="51" y="846"/>
                </a:lnTo>
                <a:lnTo>
                  <a:pt x="48" y="912"/>
                </a:lnTo>
                <a:lnTo>
                  <a:pt x="0" y="912"/>
                </a:lnTo>
                <a:lnTo>
                  <a:pt x="0" y="864"/>
                </a:lnTo>
                <a:lnTo>
                  <a:pt x="0" y="816"/>
                </a:lnTo>
                <a:lnTo>
                  <a:pt x="0" y="768"/>
                </a:lnTo>
                <a:lnTo>
                  <a:pt x="33" y="774"/>
                </a:lnTo>
                <a:lnTo>
                  <a:pt x="33" y="756"/>
                </a:lnTo>
                <a:lnTo>
                  <a:pt x="33" y="738"/>
                </a:lnTo>
                <a:lnTo>
                  <a:pt x="33" y="720"/>
                </a:lnTo>
                <a:lnTo>
                  <a:pt x="33" y="702"/>
                </a:lnTo>
                <a:lnTo>
                  <a:pt x="33" y="684"/>
                </a:lnTo>
                <a:lnTo>
                  <a:pt x="33" y="666"/>
                </a:lnTo>
                <a:lnTo>
                  <a:pt x="33" y="648"/>
                </a:lnTo>
                <a:lnTo>
                  <a:pt x="33" y="630"/>
                </a:lnTo>
                <a:lnTo>
                  <a:pt x="27" y="612"/>
                </a:lnTo>
                <a:lnTo>
                  <a:pt x="21" y="594"/>
                </a:lnTo>
                <a:lnTo>
                  <a:pt x="21" y="576"/>
                </a:lnTo>
                <a:lnTo>
                  <a:pt x="21" y="558"/>
                </a:lnTo>
                <a:lnTo>
                  <a:pt x="21" y="540"/>
                </a:lnTo>
                <a:lnTo>
                  <a:pt x="21" y="522"/>
                </a:lnTo>
                <a:lnTo>
                  <a:pt x="21" y="504"/>
                </a:lnTo>
                <a:lnTo>
                  <a:pt x="21" y="486"/>
                </a:lnTo>
                <a:lnTo>
                  <a:pt x="27" y="468"/>
                </a:lnTo>
                <a:lnTo>
                  <a:pt x="27" y="450"/>
                </a:lnTo>
                <a:lnTo>
                  <a:pt x="33" y="432"/>
                </a:lnTo>
                <a:lnTo>
                  <a:pt x="33" y="414"/>
                </a:lnTo>
                <a:lnTo>
                  <a:pt x="0" y="384"/>
                </a:lnTo>
                <a:lnTo>
                  <a:pt x="21" y="378"/>
                </a:lnTo>
                <a:lnTo>
                  <a:pt x="21" y="360"/>
                </a:lnTo>
                <a:lnTo>
                  <a:pt x="39" y="348"/>
                </a:lnTo>
              </a:path>
            </a:pathLst>
          </a:custGeom>
          <a:solidFill>
            <a:srgbClr val="FFC5CF"/>
          </a:solidFill>
          <a:ln w="9525" cap="rnd">
            <a:noFill/>
            <a:round/>
            <a:headEnd type="none" w="sm" len="sm"/>
            <a:tailEnd type="none" w="sm" len="sm"/>
          </a:ln>
        </p:spPr>
        <p:txBody>
          <a:bodyPr/>
          <a:lstStyle/>
          <a:p>
            <a:endParaRPr lang="en-US"/>
          </a:p>
        </p:txBody>
      </p:sp>
      <p:sp>
        <p:nvSpPr>
          <p:cNvPr id="8228" name="Freeform 46"/>
          <p:cNvSpPr>
            <a:spLocks/>
          </p:cNvSpPr>
          <p:nvPr/>
        </p:nvSpPr>
        <p:spPr bwMode="auto">
          <a:xfrm>
            <a:off x="7929563" y="1703388"/>
            <a:ext cx="354012" cy="1030287"/>
          </a:xfrm>
          <a:custGeom>
            <a:avLst/>
            <a:gdLst>
              <a:gd name="T0" fmla="*/ 0 w 223"/>
              <a:gd name="T1" fmla="*/ 2147483647 h 649"/>
              <a:gd name="T2" fmla="*/ 2147483647 w 223"/>
              <a:gd name="T3" fmla="*/ 2147483647 h 649"/>
              <a:gd name="T4" fmla="*/ 2147483647 w 223"/>
              <a:gd name="T5" fmla="*/ 2147483647 h 649"/>
              <a:gd name="T6" fmla="*/ 2147483647 w 223"/>
              <a:gd name="T7" fmla="*/ 2147483647 h 649"/>
              <a:gd name="T8" fmla="*/ 2147483647 w 223"/>
              <a:gd name="T9" fmla="*/ 2147483647 h 649"/>
              <a:gd name="T10" fmla="*/ 2147483647 w 223"/>
              <a:gd name="T11" fmla="*/ 2147483647 h 649"/>
              <a:gd name="T12" fmla="*/ 2147483647 w 223"/>
              <a:gd name="T13" fmla="*/ 2147483647 h 649"/>
              <a:gd name="T14" fmla="*/ 2147483647 w 223"/>
              <a:gd name="T15" fmla="*/ 2147483647 h 649"/>
              <a:gd name="T16" fmla="*/ 2147483647 w 223"/>
              <a:gd name="T17" fmla="*/ 2147483647 h 649"/>
              <a:gd name="T18" fmla="*/ 2147483647 w 223"/>
              <a:gd name="T19" fmla="*/ 2147483647 h 649"/>
              <a:gd name="T20" fmla="*/ 2147483647 w 223"/>
              <a:gd name="T21" fmla="*/ 2147483647 h 649"/>
              <a:gd name="T22" fmla="*/ 2147483647 w 223"/>
              <a:gd name="T23" fmla="*/ 2147483647 h 649"/>
              <a:gd name="T24" fmla="*/ 2147483647 w 223"/>
              <a:gd name="T25" fmla="*/ 2147483647 h 649"/>
              <a:gd name="T26" fmla="*/ 2147483647 w 223"/>
              <a:gd name="T27" fmla="*/ 2147483647 h 649"/>
              <a:gd name="T28" fmla="*/ 2147483647 w 223"/>
              <a:gd name="T29" fmla="*/ 2147483647 h 649"/>
              <a:gd name="T30" fmla="*/ 2147483647 w 223"/>
              <a:gd name="T31" fmla="*/ 2147483647 h 649"/>
              <a:gd name="T32" fmla="*/ 2147483647 w 223"/>
              <a:gd name="T33" fmla="*/ 2147483647 h 649"/>
              <a:gd name="T34" fmla="*/ 2147483647 w 223"/>
              <a:gd name="T35" fmla="*/ 2147483647 h 649"/>
              <a:gd name="T36" fmla="*/ 2147483647 w 223"/>
              <a:gd name="T37" fmla="*/ 2147483647 h 649"/>
              <a:gd name="T38" fmla="*/ 2147483647 w 223"/>
              <a:gd name="T39" fmla="*/ 2147483647 h 649"/>
              <a:gd name="T40" fmla="*/ 2147483647 w 223"/>
              <a:gd name="T41" fmla="*/ 2147483647 h 649"/>
              <a:gd name="T42" fmla="*/ 2147483647 w 223"/>
              <a:gd name="T43" fmla="*/ 2147483647 h 649"/>
              <a:gd name="T44" fmla="*/ 2147483647 w 223"/>
              <a:gd name="T45" fmla="*/ 2147483647 h 649"/>
              <a:gd name="T46" fmla="*/ 2147483647 w 223"/>
              <a:gd name="T47" fmla="*/ 2147483647 h 649"/>
              <a:gd name="T48" fmla="*/ 2147483647 w 223"/>
              <a:gd name="T49" fmla="*/ 2147483647 h 649"/>
              <a:gd name="T50" fmla="*/ 2147483647 w 223"/>
              <a:gd name="T51" fmla="*/ 2147483647 h 649"/>
              <a:gd name="T52" fmla="*/ 2147483647 w 223"/>
              <a:gd name="T53" fmla="*/ 2147483647 h 649"/>
              <a:gd name="T54" fmla="*/ 2147483647 w 223"/>
              <a:gd name="T55" fmla="*/ 2147483647 h 649"/>
              <a:gd name="T56" fmla="*/ 2147483647 w 223"/>
              <a:gd name="T57" fmla="*/ 2147483647 h 649"/>
              <a:gd name="T58" fmla="*/ 2147483647 w 223"/>
              <a:gd name="T59" fmla="*/ 2147483647 h 649"/>
              <a:gd name="T60" fmla="*/ 2147483647 w 223"/>
              <a:gd name="T61" fmla="*/ 2147483647 h 649"/>
              <a:gd name="T62" fmla="*/ 2147483647 w 223"/>
              <a:gd name="T63" fmla="*/ 2147483647 h 649"/>
              <a:gd name="T64" fmla="*/ 2147483647 w 223"/>
              <a:gd name="T65" fmla="*/ 2147483647 h 649"/>
              <a:gd name="T66" fmla="*/ 2147483647 w 223"/>
              <a:gd name="T67" fmla="*/ 2147483647 h 649"/>
              <a:gd name="T68" fmla="*/ 2147483647 w 223"/>
              <a:gd name="T69" fmla="*/ 2147483647 h 649"/>
              <a:gd name="T70" fmla="*/ 2147483647 w 223"/>
              <a:gd name="T71" fmla="*/ 2147483647 h 649"/>
              <a:gd name="T72" fmla="*/ 2147483647 w 223"/>
              <a:gd name="T73" fmla="*/ 2147483647 h 649"/>
              <a:gd name="T74" fmla="*/ 2147483647 w 223"/>
              <a:gd name="T75" fmla="*/ 2147483647 h 649"/>
              <a:gd name="T76" fmla="*/ 2147483647 w 223"/>
              <a:gd name="T77" fmla="*/ 2147483647 h 649"/>
              <a:gd name="T78" fmla="*/ 2147483647 w 223"/>
              <a:gd name="T79" fmla="*/ 2147483647 h 649"/>
              <a:gd name="T80" fmla="*/ 2147483647 w 223"/>
              <a:gd name="T81" fmla="*/ 2147483647 h 649"/>
              <a:gd name="T82" fmla="*/ 2147483647 w 223"/>
              <a:gd name="T83" fmla="*/ 2147483647 h 649"/>
              <a:gd name="T84" fmla="*/ 2147483647 w 223"/>
              <a:gd name="T85" fmla="*/ 2147483647 h 6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3"/>
              <a:gd name="T130" fmla="*/ 0 h 649"/>
              <a:gd name="T131" fmla="*/ 223 w 223"/>
              <a:gd name="T132" fmla="*/ 649 h 6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3" h="649">
                <a:moveTo>
                  <a:pt x="30" y="108"/>
                </a:moveTo>
                <a:lnTo>
                  <a:pt x="0" y="126"/>
                </a:lnTo>
                <a:lnTo>
                  <a:pt x="0" y="108"/>
                </a:lnTo>
                <a:lnTo>
                  <a:pt x="12" y="90"/>
                </a:lnTo>
                <a:lnTo>
                  <a:pt x="30" y="78"/>
                </a:lnTo>
                <a:lnTo>
                  <a:pt x="48" y="72"/>
                </a:lnTo>
                <a:lnTo>
                  <a:pt x="66" y="66"/>
                </a:lnTo>
                <a:lnTo>
                  <a:pt x="84" y="54"/>
                </a:lnTo>
                <a:lnTo>
                  <a:pt x="102" y="42"/>
                </a:lnTo>
                <a:lnTo>
                  <a:pt x="120" y="36"/>
                </a:lnTo>
                <a:lnTo>
                  <a:pt x="138" y="24"/>
                </a:lnTo>
                <a:lnTo>
                  <a:pt x="156" y="18"/>
                </a:lnTo>
                <a:lnTo>
                  <a:pt x="174" y="12"/>
                </a:lnTo>
                <a:lnTo>
                  <a:pt x="192" y="6"/>
                </a:lnTo>
                <a:lnTo>
                  <a:pt x="210" y="0"/>
                </a:lnTo>
                <a:lnTo>
                  <a:pt x="189" y="12"/>
                </a:lnTo>
                <a:lnTo>
                  <a:pt x="189" y="60"/>
                </a:lnTo>
                <a:lnTo>
                  <a:pt x="189" y="108"/>
                </a:lnTo>
                <a:lnTo>
                  <a:pt x="189" y="60"/>
                </a:lnTo>
                <a:lnTo>
                  <a:pt x="189" y="108"/>
                </a:lnTo>
                <a:lnTo>
                  <a:pt x="189" y="156"/>
                </a:lnTo>
                <a:lnTo>
                  <a:pt x="189" y="108"/>
                </a:lnTo>
                <a:lnTo>
                  <a:pt x="189" y="156"/>
                </a:lnTo>
                <a:lnTo>
                  <a:pt x="141" y="252"/>
                </a:lnTo>
                <a:lnTo>
                  <a:pt x="189" y="156"/>
                </a:lnTo>
                <a:lnTo>
                  <a:pt x="141" y="252"/>
                </a:lnTo>
                <a:lnTo>
                  <a:pt x="189" y="492"/>
                </a:lnTo>
                <a:lnTo>
                  <a:pt x="141" y="300"/>
                </a:lnTo>
                <a:lnTo>
                  <a:pt x="141" y="252"/>
                </a:lnTo>
                <a:lnTo>
                  <a:pt x="141" y="300"/>
                </a:lnTo>
                <a:lnTo>
                  <a:pt x="189" y="444"/>
                </a:lnTo>
                <a:lnTo>
                  <a:pt x="189" y="492"/>
                </a:lnTo>
                <a:lnTo>
                  <a:pt x="189" y="540"/>
                </a:lnTo>
                <a:lnTo>
                  <a:pt x="222" y="540"/>
                </a:lnTo>
                <a:lnTo>
                  <a:pt x="204" y="552"/>
                </a:lnTo>
                <a:lnTo>
                  <a:pt x="192" y="570"/>
                </a:lnTo>
                <a:lnTo>
                  <a:pt x="174" y="588"/>
                </a:lnTo>
                <a:lnTo>
                  <a:pt x="156" y="594"/>
                </a:lnTo>
                <a:lnTo>
                  <a:pt x="156" y="612"/>
                </a:lnTo>
                <a:lnTo>
                  <a:pt x="168" y="630"/>
                </a:lnTo>
                <a:lnTo>
                  <a:pt x="186" y="636"/>
                </a:lnTo>
                <a:lnTo>
                  <a:pt x="174" y="636"/>
                </a:lnTo>
                <a:lnTo>
                  <a:pt x="156" y="648"/>
                </a:lnTo>
                <a:lnTo>
                  <a:pt x="138" y="636"/>
                </a:lnTo>
                <a:lnTo>
                  <a:pt x="120" y="624"/>
                </a:lnTo>
                <a:lnTo>
                  <a:pt x="120" y="606"/>
                </a:lnTo>
                <a:lnTo>
                  <a:pt x="114" y="588"/>
                </a:lnTo>
                <a:lnTo>
                  <a:pt x="114" y="570"/>
                </a:lnTo>
                <a:lnTo>
                  <a:pt x="114" y="552"/>
                </a:lnTo>
                <a:lnTo>
                  <a:pt x="108" y="534"/>
                </a:lnTo>
                <a:lnTo>
                  <a:pt x="108" y="516"/>
                </a:lnTo>
                <a:lnTo>
                  <a:pt x="108" y="498"/>
                </a:lnTo>
                <a:lnTo>
                  <a:pt x="108" y="480"/>
                </a:lnTo>
                <a:lnTo>
                  <a:pt x="102" y="462"/>
                </a:lnTo>
                <a:lnTo>
                  <a:pt x="90" y="444"/>
                </a:lnTo>
                <a:lnTo>
                  <a:pt x="84" y="426"/>
                </a:lnTo>
                <a:lnTo>
                  <a:pt x="78" y="408"/>
                </a:lnTo>
                <a:lnTo>
                  <a:pt x="72" y="390"/>
                </a:lnTo>
                <a:lnTo>
                  <a:pt x="60" y="372"/>
                </a:lnTo>
                <a:lnTo>
                  <a:pt x="48" y="354"/>
                </a:lnTo>
                <a:lnTo>
                  <a:pt x="42" y="336"/>
                </a:lnTo>
                <a:lnTo>
                  <a:pt x="36" y="318"/>
                </a:lnTo>
                <a:lnTo>
                  <a:pt x="30" y="300"/>
                </a:lnTo>
                <a:lnTo>
                  <a:pt x="18" y="282"/>
                </a:lnTo>
                <a:lnTo>
                  <a:pt x="12" y="264"/>
                </a:lnTo>
                <a:lnTo>
                  <a:pt x="12" y="246"/>
                </a:lnTo>
                <a:lnTo>
                  <a:pt x="12" y="228"/>
                </a:lnTo>
                <a:lnTo>
                  <a:pt x="12" y="210"/>
                </a:lnTo>
                <a:lnTo>
                  <a:pt x="12" y="192"/>
                </a:lnTo>
                <a:lnTo>
                  <a:pt x="12" y="174"/>
                </a:lnTo>
                <a:lnTo>
                  <a:pt x="12" y="156"/>
                </a:lnTo>
                <a:lnTo>
                  <a:pt x="6" y="138"/>
                </a:lnTo>
                <a:lnTo>
                  <a:pt x="6" y="120"/>
                </a:lnTo>
                <a:lnTo>
                  <a:pt x="12" y="102"/>
                </a:lnTo>
              </a:path>
            </a:pathLst>
          </a:custGeom>
          <a:solidFill>
            <a:srgbClr val="FFC5CF"/>
          </a:solidFill>
          <a:ln w="12700" cap="rnd" cmpd="sng">
            <a:solidFill>
              <a:schemeClr val="tx1"/>
            </a:solidFill>
            <a:prstDash val="solid"/>
            <a:round/>
            <a:headEnd type="none" w="sm" len="sm"/>
            <a:tailEnd type="none" w="sm" len="sm"/>
          </a:ln>
        </p:spPr>
        <p:txBody>
          <a:bodyPr/>
          <a:lstStyle/>
          <a:p>
            <a:endParaRPr lang="en-US"/>
          </a:p>
        </p:txBody>
      </p:sp>
      <p:sp>
        <p:nvSpPr>
          <p:cNvPr id="8229" name="Freeform 47"/>
          <p:cNvSpPr>
            <a:spLocks/>
          </p:cNvSpPr>
          <p:nvPr/>
        </p:nvSpPr>
        <p:spPr bwMode="auto">
          <a:xfrm>
            <a:off x="5386388" y="1636713"/>
            <a:ext cx="1535112" cy="1411287"/>
          </a:xfrm>
          <a:custGeom>
            <a:avLst/>
            <a:gdLst>
              <a:gd name="T0" fmla="*/ 2147483647 w 967"/>
              <a:gd name="T1" fmla="*/ 2147483647 h 889"/>
              <a:gd name="T2" fmla="*/ 2147483647 w 967"/>
              <a:gd name="T3" fmla="*/ 2147483647 h 889"/>
              <a:gd name="T4" fmla="*/ 2147483647 w 967"/>
              <a:gd name="T5" fmla="*/ 2147483647 h 889"/>
              <a:gd name="T6" fmla="*/ 2147483647 w 967"/>
              <a:gd name="T7" fmla="*/ 2147483647 h 889"/>
              <a:gd name="T8" fmla="*/ 2147483647 w 967"/>
              <a:gd name="T9" fmla="*/ 2147483647 h 889"/>
              <a:gd name="T10" fmla="*/ 2147483647 w 967"/>
              <a:gd name="T11" fmla="*/ 2147483647 h 889"/>
              <a:gd name="T12" fmla="*/ 2147483647 w 967"/>
              <a:gd name="T13" fmla="*/ 2147483647 h 889"/>
              <a:gd name="T14" fmla="*/ 2147483647 w 967"/>
              <a:gd name="T15" fmla="*/ 2147483647 h 889"/>
              <a:gd name="T16" fmla="*/ 2147483647 w 967"/>
              <a:gd name="T17" fmla="*/ 2147483647 h 889"/>
              <a:gd name="T18" fmla="*/ 2147483647 w 967"/>
              <a:gd name="T19" fmla="*/ 2147483647 h 889"/>
              <a:gd name="T20" fmla="*/ 2147483647 w 967"/>
              <a:gd name="T21" fmla="*/ 2147483647 h 889"/>
              <a:gd name="T22" fmla="*/ 2147483647 w 967"/>
              <a:gd name="T23" fmla="*/ 2147483647 h 889"/>
              <a:gd name="T24" fmla="*/ 2147483647 w 967"/>
              <a:gd name="T25" fmla="*/ 2147483647 h 889"/>
              <a:gd name="T26" fmla="*/ 2147483647 w 967"/>
              <a:gd name="T27" fmla="*/ 2147483647 h 889"/>
              <a:gd name="T28" fmla="*/ 2147483647 w 967"/>
              <a:gd name="T29" fmla="*/ 2147483647 h 889"/>
              <a:gd name="T30" fmla="*/ 2147483647 w 967"/>
              <a:gd name="T31" fmla="*/ 2147483647 h 889"/>
              <a:gd name="T32" fmla="*/ 2147483647 w 967"/>
              <a:gd name="T33" fmla="*/ 2147483647 h 889"/>
              <a:gd name="T34" fmla="*/ 2147483647 w 967"/>
              <a:gd name="T35" fmla="*/ 2147483647 h 889"/>
              <a:gd name="T36" fmla="*/ 2147483647 w 967"/>
              <a:gd name="T37" fmla="*/ 2147483647 h 889"/>
              <a:gd name="T38" fmla="*/ 2147483647 w 967"/>
              <a:gd name="T39" fmla="*/ 2147483647 h 889"/>
              <a:gd name="T40" fmla="*/ 2147483647 w 967"/>
              <a:gd name="T41" fmla="*/ 2147483647 h 889"/>
              <a:gd name="T42" fmla="*/ 2147483647 w 967"/>
              <a:gd name="T43" fmla="*/ 2147483647 h 889"/>
              <a:gd name="T44" fmla="*/ 2147483647 w 967"/>
              <a:gd name="T45" fmla="*/ 2147483647 h 889"/>
              <a:gd name="T46" fmla="*/ 2147483647 w 967"/>
              <a:gd name="T47" fmla="*/ 2147483647 h 889"/>
              <a:gd name="T48" fmla="*/ 2147483647 w 967"/>
              <a:gd name="T49" fmla="*/ 0 h 889"/>
              <a:gd name="T50" fmla="*/ 2147483647 w 967"/>
              <a:gd name="T51" fmla="*/ 2147483647 h 889"/>
              <a:gd name="T52" fmla="*/ 2147483647 w 967"/>
              <a:gd name="T53" fmla="*/ 2147483647 h 889"/>
              <a:gd name="T54" fmla="*/ 2147483647 w 967"/>
              <a:gd name="T55" fmla="*/ 2147483647 h 889"/>
              <a:gd name="T56" fmla="*/ 2147483647 w 967"/>
              <a:gd name="T57" fmla="*/ 2147483647 h 889"/>
              <a:gd name="T58" fmla="*/ 2147483647 w 967"/>
              <a:gd name="T59" fmla="*/ 2147483647 h 889"/>
              <a:gd name="T60" fmla="*/ 2147483647 w 967"/>
              <a:gd name="T61" fmla="*/ 2147483647 h 889"/>
              <a:gd name="T62" fmla="*/ 2147483647 w 967"/>
              <a:gd name="T63" fmla="*/ 2147483647 h 889"/>
              <a:gd name="T64" fmla="*/ 2147483647 w 967"/>
              <a:gd name="T65" fmla="*/ 2147483647 h 889"/>
              <a:gd name="T66" fmla="*/ 2147483647 w 967"/>
              <a:gd name="T67" fmla="*/ 2147483647 h 889"/>
              <a:gd name="T68" fmla="*/ 2147483647 w 967"/>
              <a:gd name="T69" fmla="*/ 2147483647 h 889"/>
              <a:gd name="T70" fmla="*/ 2147483647 w 967"/>
              <a:gd name="T71" fmla="*/ 2147483647 h 889"/>
              <a:gd name="T72" fmla="*/ 2147483647 w 967"/>
              <a:gd name="T73" fmla="*/ 2147483647 h 889"/>
              <a:gd name="T74" fmla="*/ 2147483647 w 967"/>
              <a:gd name="T75" fmla="*/ 2147483647 h 889"/>
              <a:gd name="T76" fmla="*/ 2147483647 w 967"/>
              <a:gd name="T77" fmla="*/ 2147483647 h 889"/>
              <a:gd name="T78" fmla="*/ 2147483647 w 967"/>
              <a:gd name="T79" fmla="*/ 2147483647 h 889"/>
              <a:gd name="T80" fmla="*/ 2147483647 w 967"/>
              <a:gd name="T81" fmla="*/ 2147483647 h 889"/>
              <a:gd name="T82" fmla="*/ 2147483647 w 967"/>
              <a:gd name="T83" fmla="*/ 2147483647 h 889"/>
              <a:gd name="T84" fmla="*/ 2147483647 w 967"/>
              <a:gd name="T85" fmla="*/ 2147483647 h 889"/>
              <a:gd name="T86" fmla="*/ 2147483647 w 967"/>
              <a:gd name="T87" fmla="*/ 2147483647 h 889"/>
              <a:gd name="T88" fmla="*/ 2147483647 w 967"/>
              <a:gd name="T89" fmla="*/ 2147483647 h 889"/>
              <a:gd name="T90" fmla="*/ 2147483647 w 967"/>
              <a:gd name="T91" fmla="*/ 2147483647 h 889"/>
              <a:gd name="T92" fmla="*/ 2147483647 w 967"/>
              <a:gd name="T93" fmla="*/ 2147483647 h 889"/>
              <a:gd name="T94" fmla="*/ 2147483647 w 967"/>
              <a:gd name="T95" fmla="*/ 2147483647 h 889"/>
              <a:gd name="T96" fmla="*/ 2147483647 w 967"/>
              <a:gd name="T97" fmla="*/ 2147483647 h 889"/>
              <a:gd name="T98" fmla="*/ 2147483647 w 967"/>
              <a:gd name="T99" fmla="*/ 2147483647 h 889"/>
              <a:gd name="T100" fmla="*/ 2147483647 w 967"/>
              <a:gd name="T101" fmla="*/ 2147483647 h 889"/>
              <a:gd name="T102" fmla="*/ 2147483647 w 967"/>
              <a:gd name="T103" fmla="*/ 2147483647 h 889"/>
              <a:gd name="T104" fmla="*/ 2147483647 w 967"/>
              <a:gd name="T105" fmla="*/ 2147483647 h 889"/>
              <a:gd name="T106" fmla="*/ 2147483647 w 967"/>
              <a:gd name="T107" fmla="*/ 2147483647 h 8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67"/>
              <a:gd name="T163" fmla="*/ 0 h 889"/>
              <a:gd name="T164" fmla="*/ 967 w 967"/>
              <a:gd name="T165" fmla="*/ 889 h 8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67" h="889">
                <a:moveTo>
                  <a:pt x="720" y="870"/>
                </a:moveTo>
                <a:lnTo>
                  <a:pt x="738" y="852"/>
                </a:lnTo>
                <a:lnTo>
                  <a:pt x="756" y="864"/>
                </a:lnTo>
                <a:lnTo>
                  <a:pt x="774" y="864"/>
                </a:lnTo>
                <a:lnTo>
                  <a:pt x="792" y="870"/>
                </a:lnTo>
                <a:lnTo>
                  <a:pt x="810" y="888"/>
                </a:lnTo>
                <a:lnTo>
                  <a:pt x="804" y="870"/>
                </a:lnTo>
                <a:lnTo>
                  <a:pt x="804" y="852"/>
                </a:lnTo>
                <a:lnTo>
                  <a:pt x="798" y="834"/>
                </a:lnTo>
                <a:lnTo>
                  <a:pt x="798" y="816"/>
                </a:lnTo>
                <a:lnTo>
                  <a:pt x="798" y="798"/>
                </a:lnTo>
                <a:lnTo>
                  <a:pt x="786" y="780"/>
                </a:lnTo>
                <a:lnTo>
                  <a:pt x="786" y="762"/>
                </a:lnTo>
                <a:lnTo>
                  <a:pt x="792" y="744"/>
                </a:lnTo>
                <a:lnTo>
                  <a:pt x="810" y="732"/>
                </a:lnTo>
                <a:lnTo>
                  <a:pt x="828" y="720"/>
                </a:lnTo>
                <a:lnTo>
                  <a:pt x="846" y="708"/>
                </a:lnTo>
                <a:lnTo>
                  <a:pt x="864" y="708"/>
                </a:lnTo>
                <a:lnTo>
                  <a:pt x="882" y="702"/>
                </a:lnTo>
                <a:lnTo>
                  <a:pt x="900" y="690"/>
                </a:lnTo>
                <a:lnTo>
                  <a:pt x="918" y="678"/>
                </a:lnTo>
                <a:lnTo>
                  <a:pt x="936" y="666"/>
                </a:lnTo>
                <a:lnTo>
                  <a:pt x="942" y="648"/>
                </a:lnTo>
                <a:lnTo>
                  <a:pt x="948" y="630"/>
                </a:lnTo>
                <a:lnTo>
                  <a:pt x="954" y="612"/>
                </a:lnTo>
                <a:lnTo>
                  <a:pt x="960" y="594"/>
                </a:lnTo>
                <a:lnTo>
                  <a:pt x="960" y="558"/>
                </a:lnTo>
                <a:lnTo>
                  <a:pt x="966" y="522"/>
                </a:lnTo>
                <a:lnTo>
                  <a:pt x="960" y="504"/>
                </a:lnTo>
                <a:lnTo>
                  <a:pt x="942" y="492"/>
                </a:lnTo>
                <a:lnTo>
                  <a:pt x="942" y="474"/>
                </a:lnTo>
                <a:lnTo>
                  <a:pt x="924" y="456"/>
                </a:lnTo>
                <a:lnTo>
                  <a:pt x="918" y="438"/>
                </a:lnTo>
                <a:lnTo>
                  <a:pt x="900" y="426"/>
                </a:lnTo>
                <a:lnTo>
                  <a:pt x="888" y="408"/>
                </a:lnTo>
                <a:lnTo>
                  <a:pt x="870" y="408"/>
                </a:lnTo>
                <a:lnTo>
                  <a:pt x="864" y="426"/>
                </a:lnTo>
                <a:lnTo>
                  <a:pt x="846" y="438"/>
                </a:lnTo>
                <a:lnTo>
                  <a:pt x="828" y="450"/>
                </a:lnTo>
                <a:lnTo>
                  <a:pt x="828" y="432"/>
                </a:lnTo>
                <a:lnTo>
                  <a:pt x="828" y="414"/>
                </a:lnTo>
                <a:lnTo>
                  <a:pt x="834" y="396"/>
                </a:lnTo>
                <a:lnTo>
                  <a:pt x="834" y="378"/>
                </a:lnTo>
                <a:lnTo>
                  <a:pt x="828" y="360"/>
                </a:lnTo>
                <a:lnTo>
                  <a:pt x="828" y="342"/>
                </a:lnTo>
                <a:lnTo>
                  <a:pt x="828" y="324"/>
                </a:lnTo>
                <a:lnTo>
                  <a:pt x="828" y="306"/>
                </a:lnTo>
                <a:lnTo>
                  <a:pt x="834" y="288"/>
                </a:lnTo>
                <a:lnTo>
                  <a:pt x="816" y="276"/>
                </a:lnTo>
                <a:lnTo>
                  <a:pt x="798" y="264"/>
                </a:lnTo>
                <a:lnTo>
                  <a:pt x="762" y="258"/>
                </a:lnTo>
                <a:lnTo>
                  <a:pt x="744" y="252"/>
                </a:lnTo>
                <a:lnTo>
                  <a:pt x="726" y="252"/>
                </a:lnTo>
                <a:lnTo>
                  <a:pt x="708" y="246"/>
                </a:lnTo>
                <a:lnTo>
                  <a:pt x="702" y="228"/>
                </a:lnTo>
                <a:lnTo>
                  <a:pt x="702" y="210"/>
                </a:lnTo>
                <a:lnTo>
                  <a:pt x="720" y="204"/>
                </a:lnTo>
                <a:lnTo>
                  <a:pt x="738" y="216"/>
                </a:lnTo>
                <a:lnTo>
                  <a:pt x="744" y="198"/>
                </a:lnTo>
                <a:lnTo>
                  <a:pt x="756" y="180"/>
                </a:lnTo>
                <a:lnTo>
                  <a:pt x="732" y="162"/>
                </a:lnTo>
                <a:lnTo>
                  <a:pt x="714" y="150"/>
                </a:lnTo>
                <a:lnTo>
                  <a:pt x="696" y="144"/>
                </a:lnTo>
                <a:lnTo>
                  <a:pt x="678" y="138"/>
                </a:lnTo>
                <a:lnTo>
                  <a:pt x="660" y="132"/>
                </a:lnTo>
                <a:lnTo>
                  <a:pt x="636" y="132"/>
                </a:lnTo>
                <a:lnTo>
                  <a:pt x="618" y="132"/>
                </a:lnTo>
                <a:lnTo>
                  <a:pt x="576" y="138"/>
                </a:lnTo>
                <a:lnTo>
                  <a:pt x="558" y="150"/>
                </a:lnTo>
                <a:lnTo>
                  <a:pt x="540" y="162"/>
                </a:lnTo>
                <a:lnTo>
                  <a:pt x="522" y="174"/>
                </a:lnTo>
                <a:lnTo>
                  <a:pt x="504" y="186"/>
                </a:lnTo>
                <a:lnTo>
                  <a:pt x="486" y="180"/>
                </a:lnTo>
                <a:lnTo>
                  <a:pt x="444" y="174"/>
                </a:lnTo>
                <a:lnTo>
                  <a:pt x="408" y="168"/>
                </a:lnTo>
                <a:lnTo>
                  <a:pt x="372" y="162"/>
                </a:lnTo>
                <a:lnTo>
                  <a:pt x="378" y="144"/>
                </a:lnTo>
                <a:lnTo>
                  <a:pt x="384" y="126"/>
                </a:lnTo>
                <a:lnTo>
                  <a:pt x="384" y="108"/>
                </a:lnTo>
                <a:lnTo>
                  <a:pt x="396" y="90"/>
                </a:lnTo>
                <a:lnTo>
                  <a:pt x="384" y="72"/>
                </a:lnTo>
                <a:lnTo>
                  <a:pt x="366" y="66"/>
                </a:lnTo>
                <a:lnTo>
                  <a:pt x="354" y="84"/>
                </a:lnTo>
                <a:lnTo>
                  <a:pt x="342" y="102"/>
                </a:lnTo>
                <a:lnTo>
                  <a:pt x="336" y="120"/>
                </a:lnTo>
                <a:lnTo>
                  <a:pt x="330" y="138"/>
                </a:lnTo>
                <a:lnTo>
                  <a:pt x="312" y="150"/>
                </a:lnTo>
                <a:lnTo>
                  <a:pt x="294" y="168"/>
                </a:lnTo>
                <a:lnTo>
                  <a:pt x="276" y="180"/>
                </a:lnTo>
                <a:lnTo>
                  <a:pt x="258" y="186"/>
                </a:lnTo>
                <a:lnTo>
                  <a:pt x="240" y="186"/>
                </a:lnTo>
                <a:lnTo>
                  <a:pt x="222" y="198"/>
                </a:lnTo>
                <a:lnTo>
                  <a:pt x="204" y="210"/>
                </a:lnTo>
                <a:lnTo>
                  <a:pt x="186" y="210"/>
                </a:lnTo>
                <a:lnTo>
                  <a:pt x="174" y="192"/>
                </a:lnTo>
                <a:lnTo>
                  <a:pt x="174" y="174"/>
                </a:lnTo>
                <a:lnTo>
                  <a:pt x="168" y="156"/>
                </a:lnTo>
                <a:lnTo>
                  <a:pt x="150" y="156"/>
                </a:lnTo>
                <a:lnTo>
                  <a:pt x="132" y="162"/>
                </a:lnTo>
                <a:lnTo>
                  <a:pt x="114" y="174"/>
                </a:lnTo>
                <a:lnTo>
                  <a:pt x="96" y="180"/>
                </a:lnTo>
                <a:lnTo>
                  <a:pt x="78" y="186"/>
                </a:lnTo>
                <a:lnTo>
                  <a:pt x="60" y="198"/>
                </a:lnTo>
                <a:lnTo>
                  <a:pt x="42" y="210"/>
                </a:lnTo>
                <a:lnTo>
                  <a:pt x="54" y="192"/>
                </a:lnTo>
                <a:lnTo>
                  <a:pt x="66" y="174"/>
                </a:lnTo>
                <a:lnTo>
                  <a:pt x="84" y="168"/>
                </a:lnTo>
                <a:lnTo>
                  <a:pt x="96" y="150"/>
                </a:lnTo>
                <a:lnTo>
                  <a:pt x="114" y="138"/>
                </a:lnTo>
                <a:lnTo>
                  <a:pt x="132" y="126"/>
                </a:lnTo>
                <a:lnTo>
                  <a:pt x="150" y="114"/>
                </a:lnTo>
                <a:lnTo>
                  <a:pt x="162" y="96"/>
                </a:lnTo>
                <a:lnTo>
                  <a:pt x="180" y="84"/>
                </a:lnTo>
                <a:lnTo>
                  <a:pt x="192" y="66"/>
                </a:lnTo>
                <a:lnTo>
                  <a:pt x="210" y="60"/>
                </a:lnTo>
                <a:lnTo>
                  <a:pt x="228" y="48"/>
                </a:lnTo>
                <a:lnTo>
                  <a:pt x="246" y="42"/>
                </a:lnTo>
                <a:lnTo>
                  <a:pt x="264" y="30"/>
                </a:lnTo>
                <a:lnTo>
                  <a:pt x="246" y="18"/>
                </a:lnTo>
                <a:lnTo>
                  <a:pt x="228" y="6"/>
                </a:lnTo>
                <a:lnTo>
                  <a:pt x="210" y="0"/>
                </a:lnTo>
                <a:lnTo>
                  <a:pt x="192" y="0"/>
                </a:lnTo>
                <a:lnTo>
                  <a:pt x="174" y="0"/>
                </a:lnTo>
                <a:lnTo>
                  <a:pt x="156" y="0"/>
                </a:lnTo>
                <a:lnTo>
                  <a:pt x="138" y="0"/>
                </a:lnTo>
                <a:lnTo>
                  <a:pt x="120" y="12"/>
                </a:lnTo>
                <a:lnTo>
                  <a:pt x="102" y="24"/>
                </a:lnTo>
                <a:lnTo>
                  <a:pt x="96" y="42"/>
                </a:lnTo>
                <a:lnTo>
                  <a:pt x="102" y="60"/>
                </a:lnTo>
                <a:lnTo>
                  <a:pt x="96" y="78"/>
                </a:lnTo>
                <a:lnTo>
                  <a:pt x="78" y="90"/>
                </a:lnTo>
                <a:lnTo>
                  <a:pt x="72" y="108"/>
                </a:lnTo>
                <a:lnTo>
                  <a:pt x="66" y="126"/>
                </a:lnTo>
                <a:lnTo>
                  <a:pt x="60" y="144"/>
                </a:lnTo>
                <a:lnTo>
                  <a:pt x="54" y="162"/>
                </a:lnTo>
                <a:lnTo>
                  <a:pt x="48" y="180"/>
                </a:lnTo>
                <a:lnTo>
                  <a:pt x="36" y="198"/>
                </a:lnTo>
                <a:lnTo>
                  <a:pt x="18" y="210"/>
                </a:lnTo>
                <a:lnTo>
                  <a:pt x="12" y="228"/>
                </a:lnTo>
                <a:lnTo>
                  <a:pt x="6" y="246"/>
                </a:lnTo>
                <a:lnTo>
                  <a:pt x="0" y="264"/>
                </a:lnTo>
                <a:lnTo>
                  <a:pt x="0" y="282"/>
                </a:lnTo>
                <a:lnTo>
                  <a:pt x="0" y="300"/>
                </a:lnTo>
                <a:lnTo>
                  <a:pt x="18" y="300"/>
                </a:lnTo>
                <a:lnTo>
                  <a:pt x="36" y="306"/>
                </a:lnTo>
                <a:lnTo>
                  <a:pt x="54" y="306"/>
                </a:lnTo>
                <a:lnTo>
                  <a:pt x="72" y="306"/>
                </a:lnTo>
                <a:lnTo>
                  <a:pt x="90" y="306"/>
                </a:lnTo>
                <a:lnTo>
                  <a:pt x="108" y="300"/>
                </a:lnTo>
                <a:lnTo>
                  <a:pt x="126" y="294"/>
                </a:lnTo>
                <a:lnTo>
                  <a:pt x="144" y="294"/>
                </a:lnTo>
                <a:lnTo>
                  <a:pt x="162" y="294"/>
                </a:lnTo>
                <a:lnTo>
                  <a:pt x="180" y="294"/>
                </a:lnTo>
                <a:lnTo>
                  <a:pt x="198" y="294"/>
                </a:lnTo>
                <a:lnTo>
                  <a:pt x="216" y="294"/>
                </a:lnTo>
                <a:lnTo>
                  <a:pt x="234" y="294"/>
                </a:lnTo>
                <a:lnTo>
                  <a:pt x="252" y="294"/>
                </a:lnTo>
                <a:lnTo>
                  <a:pt x="270" y="306"/>
                </a:lnTo>
                <a:lnTo>
                  <a:pt x="288" y="318"/>
                </a:lnTo>
                <a:lnTo>
                  <a:pt x="306" y="330"/>
                </a:lnTo>
                <a:lnTo>
                  <a:pt x="312" y="348"/>
                </a:lnTo>
                <a:lnTo>
                  <a:pt x="312" y="366"/>
                </a:lnTo>
                <a:lnTo>
                  <a:pt x="318" y="384"/>
                </a:lnTo>
                <a:lnTo>
                  <a:pt x="324" y="402"/>
                </a:lnTo>
                <a:lnTo>
                  <a:pt x="318" y="420"/>
                </a:lnTo>
                <a:lnTo>
                  <a:pt x="312" y="438"/>
                </a:lnTo>
                <a:lnTo>
                  <a:pt x="312" y="456"/>
                </a:lnTo>
                <a:lnTo>
                  <a:pt x="300" y="474"/>
                </a:lnTo>
                <a:lnTo>
                  <a:pt x="294" y="492"/>
                </a:lnTo>
                <a:lnTo>
                  <a:pt x="294" y="510"/>
                </a:lnTo>
                <a:lnTo>
                  <a:pt x="300" y="528"/>
                </a:lnTo>
                <a:lnTo>
                  <a:pt x="318" y="528"/>
                </a:lnTo>
                <a:lnTo>
                  <a:pt x="330" y="546"/>
                </a:lnTo>
                <a:lnTo>
                  <a:pt x="348" y="546"/>
                </a:lnTo>
                <a:lnTo>
                  <a:pt x="366" y="540"/>
                </a:lnTo>
                <a:lnTo>
                  <a:pt x="384" y="540"/>
                </a:lnTo>
                <a:lnTo>
                  <a:pt x="402" y="546"/>
                </a:lnTo>
                <a:lnTo>
                  <a:pt x="420" y="540"/>
                </a:lnTo>
                <a:lnTo>
                  <a:pt x="438" y="546"/>
                </a:lnTo>
                <a:lnTo>
                  <a:pt x="444" y="564"/>
                </a:lnTo>
                <a:lnTo>
                  <a:pt x="456" y="582"/>
                </a:lnTo>
                <a:lnTo>
                  <a:pt x="468" y="600"/>
                </a:lnTo>
                <a:lnTo>
                  <a:pt x="480" y="582"/>
                </a:lnTo>
                <a:lnTo>
                  <a:pt x="474" y="564"/>
                </a:lnTo>
                <a:lnTo>
                  <a:pt x="468" y="546"/>
                </a:lnTo>
                <a:lnTo>
                  <a:pt x="468" y="528"/>
                </a:lnTo>
                <a:lnTo>
                  <a:pt x="468" y="510"/>
                </a:lnTo>
                <a:lnTo>
                  <a:pt x="474" y="492"/>
                </a:lnTo>
                <a:lnTo>
                  <a:pt x="480" y="474"/>
                </a:lnTo>
                <a:lnTo>
                  <a:pt x="480" y="456"/>
                </a:lnTo>
                <a:lnTo>
                  <a:pt x="492" y="438"/>
                </a:lnTo>
                <a:lnTo>
                  <a:pt x="492" y="420"/>
                </a:lnTo>
                <a:lnTo>
                  <a:pt x="504" y="402"/>
                </a:lnTo>
                <a:lnTo>
                  <a:pt x="510" y="384"/>
                </a:lnTo>
                <a:lnTo>
                  <a:pt x="522" y="366"/>
                </a:lnTo>
                <a:lnTo>
                  <a:pt x="516" y="348"/>
                </a:lnTo>
                <a:lnTo>
                  <a:pt x="498" y="342"/>
                </a:lnTo>
                <a:lnTo>
                  <a:pt x="486" y="360"/>
                </a:lnTo>
                <a:lnTo>
                  <a:pt x="474" y="378"/>
                </a:lnTo>
                <a:lnTo>
                  <a:pt x="462" y="396"/>
                </a:lnTo>
                <a:lnTo>
                  <a:pt x="456" y="414"/>
                </a:lnTo>
                <a:lnTo>
                  <a:pt x="444" y="396"/>
                </a:lnTo>
                <a:lnTo>
                  <a:pt x="444" y="378"/>
                </a:lnTo>
                <a:lnTo>
                  <a:pt x="450" y="360"/>
                </a:lnTo>
                <a:lnTo>
                  <a:pt x="456" y="342"/>
                </a:lnTo>
                <a:lnTo>
                  <a:pt x="462" y="324"/>
                </a:lnTo>
                <a:lnTo>
                  <a:pt x="468" y="306"/>
                </a:lnTo>
                <a:lnTo>
                  <a:pt x="480" y="288"/>
                </a:lnTo>
                <a:lnTo>
                  <a:pt x="498" y="276"/>
                </a:lnTo>
                <a:lnTo>
                  <a:pt x="516" y="264"/>
                </a:lnTo>
                <a:lnTo>
                  <a:pt x="534" y="258"/>
                </a:lnTo>
                <a:lnTo>
                  <a:pt x="552" y="264"/>
                </a:lnTo>
                <a:lnTo>
                  <a:pt x="570" y="258"/>
                </a:lnTo>
                <a:lnTo>
                  <a:pt x="588" y="246"/>
                </a:lnTo>
                <a:lnTo>
                  <a:pt x="606" y="228"/>
                </a:lnTo>
                <a:lnTo>
                  <a:pt x="624" y="216"/>
                </a:lnTo>
                <a:lnTo>
                  <a:pt x="642" y="216"/>
                </a:lnTo>
                <a:lnTo>
                  <a:pt x="660" y="222"/>
                </a:lnTo>
                <a:lnTo>
                  <a:pt x="678" y="234"/>
                </a:lnTo>
                <a:lnTo>
                  <a:pt x="672" y="252"/>
                </a:lnTo>
                <a:lnTo>
                  <a:pt x="666" y="270"/>
                </a:lnTo>
                <a:lnTo>
                  <a:pt x="666" y="288"/>
                </a:lnTo>
                <a:lnTo>
                  <a:pt x="660" y="306"/>
                </a:lnTo>
                <a:lnTo>
                  <a:pt x="654" y="324"/>
                </a:lnTo>
                <a:lnTo>
                  <a:pt x="642" y="348"/>
                </a:lnTo>
                <a:lnTo>
                  <a:pt x="630" y="366"/>
                </a:lnTo>
                <a:lnTo>
                  <a:pt x="636" y="348"/>
                </a:lnTo>
                <a:lnTo>
                  <a:pt x="618" y="336"/>
                </a:lnTo>
                <a:lnTo>
                  <a:pt x="606" y="354"/>
                </a:lnTo>
                <a:lnTo>
                  <a:pt x="594" y="372"/>
                </a:lnTo>
                <a:lnTo>
                  <a:pt x="588" y="390"/>
                </a:lnTo>
                <a:lnTo>
                  <a:pt x="582" y="408"/>
                </a:lnTo>
                <a:lnTo>
                  <a:pt x="582" y="426"/>
                </a:lnTo>
                <a:lnTo>
                  <a:pt x="582" y="444"/>
                </a:lnTo>
                <a:lnTo>
                  <a:pt x="582" y="462"/>
                </a:lnTo>
                <a:lnTo>
                  <a:pt x="588" y="480"/>
                </a:lnTo>
                <a:lnTo>
                  <a:pt x="594" y="498"/>
                </a:lnTo>
                <a:lnTo>
                  <a:pt x="600" y="516"/>
                </a:lnTo>
                <a:lnTo>
                  <a:pt x="600" y="534"/>
                </a:lnTo>
                <a:lnTo>
                  <a:pt x="606" y="552"/>
                </a:lnTo>
                <a:lnTo>
                  <a:pt x="612" y="570"/>
                </a:lnTo>
                <a:lnTo>
                  <a:pt x="618" y="588"/>
                </a:lnTo>
                <a:lnTo>
                  <a:pt x="618" y="606"/>
                </a:lnTo>
                <a:lnTo>
                  <a:pt x="624" y="624"/>
                </a:lnTo>
                <a:lnTo>
                  <a:pt x="624" y="642"/>
                </a:lnTo>
                <a:lnTo>
                  <a:pt x="630" y="660"/>
                </a:lnTo>
                <a:lnTo>
                  <a:pt x="630" y="678"/>
                </a:lnTo>
                <a:lnTo>
                  <a:pt x="630" y="696"/>
                </a:lnTo>
                <a:lnTo>
                  <a:pt x="612" y="708"/>
                </a:lnTo>
                <a:lnTo>
                  <a:pt x="606" y="726"/>
                </a:lnTo>
                <a:lnTo>
                  <a:pt x="606" y="744"/>
                </a:lnTo>
                <a:lnTo>
                  <a:pt x="594" y="762"/>
                </a:lnTo>
                <a:lnTo>
                  <a:pt x="612" y="762"/>
                </a:lnTo>
                <a:lnTo>
                  <a:pt x="630" y="768"/>
                </a:lnTo>
                <a:lnTo>
                  <a:pt x="636" y="786"/>
                </a:lnTo>
                <a:lnTo>
                  <a:pt x="654" y="792"/>
                </a:lnTo>
                <a:lnTo>
                  <a:pt x="672" y="798"/>
                </a:lnTo>
                <a:lnTo>
                  <a:pt x="690" y="798"/>
                </a:lnTo>
                <a:lnTo>
                  <a:pt x="702" y="816"/>
                </a:lnTo>
                <a:lnTo>
                  <a:pt x="720" y="828"/>
                </a:lnTo>
                <a:lnTo>
                  <a:pt x="726" y="846"/>
                </a:lnTo>
                <a:lnTo>
                  <a:pt x="732" y="864"/>
                </a:lnTo>
                <a:lnTo>
                  <a:pt x="750" y="870"/>
                </a:lnTo>
                <a:lnTo>
                  <a:pt x="768" y="870"/>
                </a:lnTo>
                <a:lnTo>
                  <a:pt x="786" y="870"/>
                </a:lnTo>
                <a:lnTo>
                  <a:pt x="804" y="882"/>
                </a:lnTo>
                <a:lnTo>
                  <a:pt x="822" y="882"/>
                </a:lnTo>
                <a:lnTo>
                  <a:pt x="810" y="864"/>
                </a:lnTo>
                <a:lnTo>
                  <a:pt x="810" y="846"/>
                </a:lnTo>
                <a:lnTo>
                  <a:pt x="810" y="828"/>
                </a:lnTo>
              </a:path>
            </a:pathLst>
          </a:custGeom>
          <a:solidFill>
            <a:srgbClr val="AD6900"/>
          </a:solidFill>
          <a:ln w="9525" cap="rnd">
            <a:noFill/>
            <a:round/>
            <a:headEnd type="none" w="sm" len="sm"/>
            <a:tailEnd type="none" w="sm" len="sm"/>
          </a:ln>
        </p:spPr>
        <p:txBody>
          <a:bodyPr/>
          <a:lstStyle/>
          <a:p>
            <a:endParaRPr lang="en-US"/>
          </a:p>
        </p:txBody>
      </p:sp>
      <p:sp>
        <p:nvSpPr>
          <p:cNvPr id="8230" name="Freeform 48"/>
          <p:cNvSpPr>
            <a:spLocks/>
          </p:cNvSpPr>
          <p:nvPr/>
        </p:nvSpPr>
        <p:spPr bwMode="auto">
          <a:xfrm>
            <a:off x="6119813" y="3589338"/>
            <a:ext cx="1182687" cy="715962"/>
          </a:xfrm>
          <a:custGeom>
            <a:avLst/>
            <a:gdLst>
              <a:gd name="T0" fmla="*/ 2147483647 w 745"/>
              <a:gd name="T1" fmla="*/ 2147483647 h 451"/>
              <a:gd name="T2" fmla="*/ 2147483647 w 745"/>
              <a:gd name="T3" fmla="*/ 2147483647 h 451"/>
              <a:gd name="T4" fmla="*/ 2147483647 w 745"/>
              <a:gd name="T5" fmla="*/ 0 h 451"/>
              <a:gd name="T6" fmla="*/ 2147483647 w 745"/>
              <a:gd name="T7" fmla="*/ 2147483647 h 451"/>
              <a:gd name="T8" fmla="*/ 2147483647 w 745"/>
              <a:gd name="T9" fmla="*/ 2147483647 h 451"/>
              <a:gd name="T10" fmla="*/ 2147483647 w 745"/>
              <a:gd name="T11" fmla="*/ 2147483647 h 451"/>
              <a:gd name="T12" fmla="*/ 2147483647 w 745"/>
              <a:gd name="T13" fmla="*/ 2147483647 h 451"/>
              <a:gd name="T14" fmla="*/ 2147483647 w 745"/>
              <a:gd name="T15" fmla="*/ 2147483647 h 451"/>
              <a:gd name="T16" fmla="*/ 2147483647 w 745"/>
              <a:gd name="T17" fmla="*/ 2147483647 h 451"/>
              <a:gd name="T18" fmla="*/ 2147483647 w 745"/>
              <a:gd name="T19" fmla="*/ 2147483647 h 451"/>
              <a:gd name="T20" fmla="*/ 2147483647 w 745"/>
              <a:gd name="T21" fmla="*/ 2147483647 h 451"/>
              <a:gd name="T22" fmla="*/ 2147483647 w 745"/>
              <a:gd name="T23" fmla="*/ 2147483647 h 451"/>
              <a:gd name="T24" fmla="*/ 2147483647 w 745"/>
              <a:gd name="T25" fmla="*/ 2147483647 h 451"/>
              <a:gd name="T26" fmla="*/ 2147483647 w 745"/>
              <a:gd name="T27" fmla="*/ 2147483647 h 451"/>
              <a:gd name="T28" fmla="*/ 2147483647 w 745"/>
              <a:gd name="T29" fmla="*/ 2147483647 h 451"/>
              <a:gd name="T30" fmla="*/ 2147483647 w 745"/>
              <a:gd name="T31" fmla="*/ 2147483647 h 451"/>
              <a:gd name="T32" fmla="*/ 2147483647 w 745"/>
              <a:gd name="T33" fmla="*/ 2147483647 h 451"/>
              <a:gd name="T34" fmla="*/ 2147483647 w 745"/>
              <a:gd name="T35" fmla="*/ 2147483647 h 451"/>
              <a:gd name="T36" fmla="*/ 2147483647 w 745"/>
              <a:gd name="T37" fmla="*/ 2147483647 h 451"/>
              <a:gd name="T38" fmla="*/ 2147483647 w 745"/>
              <a:gd name="T39" fmla="*/ 2147483647 h 451"/>
              <a:gd name="T40" fmla="*/ 2147483647 w 745"/>
              <a:gd name="T41" fmla="*/ 2147483647 h 451"/>
              <a:gd name="T42" fmla="*/ 2147483647 w 745"/>
              <a:gd name="T43" fmla="*/ 2147483647 h 451"/>
              <a:gd name="T44" fmla="*/ 2147483647 w 745"/>
              <a:gd name="T45" fmla="*/ 2147483647 h 451"/>
              <a:gd name="T46" fmla="*/ 2147483647 w 745"/>
              <a:gd name="T47" fmla="*/ 2147483647 h 451"/>
              <a:gd name="T48" fmla="*/ 2147483647 w 745"/>
              <a:gd name="T49" fmla="*/ 2147483647 h 451"/>
              <a:gd name="T50" fmla="*/ 2147483647 w 745"/>
              <a:gd name="T51" fmla="*/ 2147483647 h 451"/>
              <a:gd name="T52" fmla="*/ 2147483647 w 745"/>
              <a:gd name="T53" fmla="*/ 2147483647 h 451"/>
              <a:gd name="T54" fmla="*/ 2147483647 w 745"/>
              <a:gd name="T55" fmla="*/ 2147483647 h 451"/>
              <a:gd name="T56" fmla="*/ 0 w 745"/>
              <a:gd name="T57" fmla="*/ 2147483647 h 451"/>
              <a:gd name="T58" fmla="*/ 0 w 745"/>
              <a:gd name="T59" fmla="*/ 2147483647 h 451"/>
              <a:gd name="T60" fmla="*/ 2147483647 w 745"/>
              <a:gd name="T61" fmla="*/ 2147483647 h 451"/>
              <a:gd name="T62" fmla="*/ 2147483647 w 745"/>
              <a:gd name="T63" fmla="*/ 2147483647 h 451"/>
              <a:gd name="T64" fmla="*/ 2147483647 w 745"/>
              <a:gd name="T65" fmla="*/ 2147483647 h 451"/>
              <a:gd name="T66" fmla="*/ 2147483647 w 745"/>
              <a:gd name="T67" fmla="*/ 2147483647 h 451"/>
              <a:gd name="T68" fmla="*/ 2147483647 w 745"/>
              <a:gd name="T69" fmla="*/ 2147483647 h 451"/>
              <a:gd name="T70" fmla="*/ 2147483647 w 745"/>
              <a:gd name="T71" fmla="*/ 2147483647 h 451"/>
              <a:gd name="T72" fmla="*/ 2147483647 w 745"/>
              <a:gd name="T73" fmla="*/ 2147483647 h 451"/>
              <a:gd name="T74" fmla="*/ 2147483647 w 745"/>
              <a:gd name="T75" fmla="*/ 2147483647 h 451"/>
              <a:gd name="T76" fmla="*/ 2147483647 w 745"/>
              <a:gd name="T77" fmla="*/ 2147483647 h 451"/>
              <a:gd name="T78" fmla="*/ 2147483647 w 745"/>
              <a:gd name="T79" fmla="*/ 2147483647 h 451"/>
              <a:gd name="T80" fmla="*/ 2147483647 w 745"/>
              <a:gd name="T81" fmla="*/ 2147483647 h 451"/>
              <a:gd name="T82" fmla="*/ 2147483647 w 745"/>
              <a:gd name="T83" fmla="*/ 2147483647 h 451"/>
              <a:gd name="T84" fmla="*/ 2147483647 w 745"/>
              <a:gd name="T85" fmla="*/ 2147483647 h 451"/>
              <a:gd name="T86" fmla="*/ 2147483647 w 745"/>
              <a:gd name="T87" fmla="*/ 2147483647 h 451"/>
              <a:gd name="T88" fmla="*/ 2147483647 w 745"/>
              <a:gd name="T89" fmla="*/ 2147483647 h 451"/>
              <a:gd name="T90" fmla="*/ 2147483647 w 745"/>
              <a:gd name="T91" fmla="*/ 2147483647 h 451"/>
              <a:gd name="T92" fmla="*/ 2147483647 w 745"/>
              <a:gd name="T93" fmla="*/ 2147483647 h 451"/>
              <a:gd name="T94" fmla="*/ 2147483647 w 745"/>
              <a:gd name="T95" fmla="*/ 2147483647 h 451"/>
              <a:gd name="T96" fmla="*/ 2147483647 w 745"/>
              <a:gd name="T97" fmla="*/ 2147483647 h 451"/>
              <a:gd name="T98" fmla="*/ 2147483647 w 745"/>
              <a:gd name="T99" fmla="*/ 2147483647 h 451"/>
              <a:gd name="T100" fmla="*/ 2147483647 w 745"/>
              <a:gd name="T101" fmla="*/ 2147483647 h 451"/>
              <a:gd name="T102" fmla="*/ 2147483647 w 745"/>
              <a:gd name="T103" fmla="*/ 2147483647 h 451"/>
              <a:gd name="T104" fmla="*/ 2147483647 w 745"/>
              <a:gd name="T105" fmla="*/ 2147483647 h 451"/>
              <a:gd name="T106" fmla="*/ 2147483647 w 745"/>
              <a:gd name="T107" fmla="*/ 2147483647 h 451"/>
              <a:gd name="T108" fmla="*/ 2147483647 w 745"/>
              <a:gd name="T109" fmla="*/ 2147483647 h 4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5"/>
              <a:gd name="T166" fmla="*/ 0 h 451"/>
              <a:gd name="T167" fmla="*/ 745 w 745"/>
              <a:gd name="T168" fmla="*/ 451 h 4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5" h="451">
                <a:moveTo>
                  <a:pt x="738" y="72"/>
                </a:moveTo>
                <a:lnTo>
                  <a:pt x="732" y="54"/>
                </a:lnTo>
                <a:lnTo>
                  <a:pt x="726" y="36"/>
                </a:lnTo>
                <a:lnTo>
                  <a:pt x="708" y="24"/>
                </a:lnTo>
                <a:lnTo>
                  <a:pt x="696" y="6"/>
                </a:lnTo>
                <a:lnTo>
                  <a:pt x="678" y="0"/>
                </a:lnTo>
                <a:lnTo>
                  <a:pt x="660" y="0"/>
                </a:lnTo>
                <a:lnTo>
                  <a:pt x="642" y="6"/>
                </a:lnTo>
                <a:lnTo>
                  <a:pt x="624" y="12"/>
                </a:lnTo>
                <a:lnTo>
                  <a:pt x="612" y="30"/>
                </a:lnTo>
                <a:lnTo>
                  <a:pt x="594" y="42"/>
                </a:lnTo>
                <a:lnTo>
                  <a:pt x="576" y="54"/>
                </a:lnTo>
                <a:lnTo>
                  <a:pt x="558" y="54"/>
                </a:lnTo>
                <a:lnTo>
                  <a:pt x="540" y="54"/>
                </a:lnTo>
                <a:lnTo>
                  <a:pt x="522" y="60"/>
                </a:lnTo>
                <a:lnTo>
                  <a:pt x="528" y="42"/>
                </a:lnTo>
                <a:lnTo>
                  <a:pt x="516" y="24"/>
                </a:lnTo>
                <a:lnTo>
                  <a:pt x="504" y="6"/>
                </a:lnTo>
                <a:lnTo>
                  <a:pt x="486" y="6"/>
                </a:lnTo>
                <a:lnTo>
                  <a:pt x="468" y="6"/>
                </a:lnTo>
                <a:lnTo>
                  <a:pt x="450" y="6"/>
                </a:lnTo>
                <a:lnTo>
                  <a:pt x="432" y="6"/>
                </a:lnTo>
                <a:lnTo>
                  <a:pt x="414" y="18"/>
                </a:lnTo>
                <a:lnTo>
                  <a:pt x="408" y="36"/>
                </a:lnTo>
                <a:lnTo>
                  <a:pt x="396" y="54"/>
                </a:lnTo>
                <a:lnTo>
                  <a:pt x="378" y="66"/>
                </a:lnTo>
                <a:lnTo>
                  <a:pt x="372" y="84"/>
                </a:lnTo>
                <a:lnTo>
                  <a:pt x="354" y="90"/>
                </a:lnTo>
                <a:lnTo>
                  <a:pt x="342" y="108"/>
                </a:lnTo>
                <a:lnTo>
                  <a:pt x="324" y="114"/>
                </a:lnTo>
                <a:lnTo>
                  <a:pt x="306" y="126"/>
                </a:lnTo>
                <a:lnTo>
                  <a:pt x="294" y="144"/>
                </a:lnTo>
                <a:lnTo>
                  <a:pt x="276" y="150"/>
                </a:lnTo>
                <a:lnTo>
                  <a:pt x="258" y="162"/>
                </a:lnTo>
                <a:lnTo>
                  <a:pt x="240" y="168"/>
                </a:lnTo>
                <a:lnTo>
                  <a:pt x="228" y="186"/>
                </a:lnTo>
                <a:lnTo>
                  <a:pt x="210" y="192"/>
                </a:lnTo>
                <a:lnTo>
                  <a:pt x="192" y="192"/>
                </a:lnTo>
                <a:lnTo>
                  <a:pt x="186" y="174"/>
                </a:lnTo>
                <a:lnTo>
                  <a:pt x="168" y="168"/>
                </a:lnTo>
                <a:lnTo>
                  <a:pt x="150" y="162"/>
                </a:lnTo>
                <a:lnTo>
                  <a:pt x="132" y="156"/>
                </a:lnTo>
                <a:lnTo>
                  <a:pt x="114" y="150"/>
                </a:lnTo>
                <a:lnTo>
                  <a:pt x="96" y="150"/>
                </a:lnTo>
                <a:lnTo>
                  <a:pt x="78" y="150"/>
                </a:lnTo>
                <a:lnTo>
                  <a:pt x="60" y="156"/>
                </a:lnTo>
                <a:lnTo>
                  <a:pt x="42" y="162"/>
                </a:lnTo>
                <a:lnTo>
                  <a:pt x="30" y="180"/>
                </a:lnTo>
                <a:lnTo>
                  <a:pt x="24" y="198"/>
                </a:lnTo>
                <a:lnTo>
                  <a:pt x="18" y="216"/>
                </a:lnTo>
                <a:lnTo>
                  <a:pt x="24" y="234"/>
                </a:lnTo>
                <a:lnTo>
                  <a:pt x="36" y="252"/>
                </a:lnTo>
                <a:lnTo>
                  <a:pt x="24" y="270"/>
                </a:lnTo>
                <a:lnTo>
                  <a:pt x="18" y="288"/>
                </a:lnTo>
                <a:lnTo>
                  <a:pt x="12" y="306"/>
                </a:lnTo>
                <a:lnTo>
                  <a:pt x="6" y="324"/>
                </a:lnTo>
                <a:lnTo>
                  <a:pt x="6" y="342"/>
                </a:lnTo>
                <a:lnTo>
                  <a:pt x="0" y="360"/>
                </a:lnTo>
                <a:lnTo>
                  <a:pt x="0" y="378"/>
                </a:lnTo>
                <a:lnTo>
                  <a:pt x="0" y="396"/>
                </a:lnTo>
                <a:lnTo>
                  <a:pt x="6" y="414"/>
                </a:lnTo>
                <a:lnTo>
                  <a:pt x="12" y="432"/>
                </a:lnTo>
                <a:lnTo>
                  <a:pt x="30" y="438"/>
                </a:lnTo>
                <a:lnTo>
                  <a:pt x="48" y="444"/>
                </a:lnTo>
                <a:lnTo>
                  <a:pt x="66" y="444"/>
                </a:lnTo>
                <a:lnTo>
                  <a:pt x="84" y="444"/>
                </a:lnTo>
                <a:lnTo>
                  <a:pt x="102" y="444"/>
                </a:lnTo>
                <a:lnTo>
                  <a:pt x="120" y="444"/>
                </a:lnTo>
                <a:lnTo>
                  <a:pt x="138" y="444"/>
                </a:lnTo>
                <a:lnTo>
                  <a:pt x="156" y="450"/>
                </a:lnTo>
                <a:lnTo>
                  <a:pt x="174" y="450"/>
                </a:lnTo>
                <a:lnTo>
                  <a:pt x="192" y="444"/>
                </a:lnTo>
                <a:lnTo>
                  <a:pt x="210" y="444"/>
                </a:lnTo>
                <a:lnTo>
                  <a:pt x="228" y="438"/>
                </a:lnTo>
                <a:lnTo>
                  <a:pt x="246" y="432"/>
                </a:lnTo>
                <a:lnTo>
                  <a:pt x="264" y="426"/>
                </a:lnTo>
                <a:lnTo>
                  <a:pt x="282" y="426"/>
                </a:lnTo>
                <a:lnTo>
                  <a:pt x="300" y="426"/>
                </a:lnTo>
                <a:lnTo>
                  <a:pt x="318" y="420"/>
                </a:lnTo>
                <a:lnTo>
                  <a:pt x="336" y="414"/>
                </a:lnTo>
                <a:lnTo>
                  <a:pt x="354" y="408"/>
                </a:lnTo>
                <a:lnTo>
                  <a:pt x="372" y="396"/>
                </a:lnTo>
                <a:lnTo>
                  <a:pt x="390" y="390"/>
                </a:lnTo>
                <a:lnTo>
                  <a:pt x="402" y="372"/>
                </a:lnTo>
                <a:lnTo>
                  <a:pt x="420" y="354"/>
                </a:lnTo>
                <a:lnTo>
                  <a:pt x="432" y="336"/>
                </a:lnTo>
                <a:lnTo>
                  <a:pt x="444" y="318"/>
                </a:lnTo>
                <a:lnTo>
                  <a:pt x="462" y="324"/>
                </a:lnTo>
                <a:lnTo>
                  <a:pt x="480" y="324"/>
                </a:lnTo>
                <a:lnTo>
                  <a:pt x="498" y="324"/>
                </a:lnTo>
                <a:lnTo>
                  <a:pt x="516" y="318"/>
                </a:lnTo>
                <a:lnTo>
                  <a:pt x="528" y="300"/>
                </a:lnTo>
                <a:lnTo>
                  <a:pt x="546" y="294"/>
                </a:lnTo>
                <a:lnTo>
                  <a:pt x="564" y="288"/>
                </a:lnTo>
                <a:lnTo>
                  <a:pt x="582" y="282"/>
                </a:lnTo>
                <a:lnTo>
                  <a:pt x="600" y="294"/>
                </a:lnTo>
                <a:lnTo>
                  <a:pt x="606" y="276"/>
                </a:lnTo>
                <a:lnTo>
                  <a:pt x="624" y="270"/>
                </a:lnTo>
                <a:lnTo>
                  <a:pt x="630" y="252"/>
                </a:lnTo>
                <a:lnTo>
                  <a:pt x="642" y="234"/>
                </a:lnTo>
                <a:lnTo>
                  <a:pt x="660" y="222"/>
                </a:lnTo>
                <a:lnTo>
                  <a:pt x="678" y="210"/>
                </a:lnTo>
                <a:lnTo>
                  <a:pt x="684" y="192"/>
                </a:lnTo>
                <a:lnTo>
                  <a:pt x="684" y="174"/>
                </a:lnTo>
                <a:lnTo>
                  <a:pt x="696" y="156"/>
                </a:lnTo>
                <a:lnTo>
                  <a:pt x="708" y="138"/>
                </a:lnTo>
                <a:lnTo>
                  <a:pt x="720" y="120"/>
                </a:lnTo>
                <a:lnTo>
                  <a:pt x="732" y="102"/>
                </a:lnTo>
                <a:lnTo>
                  <a:pt x="738" y="84"/>
                </a:lnTo>
                <a:lnTo>
                  <a:pt x="744" y="66"/>
                </a:lnTo>
              </a:path>
            </a:pathLst>
          </a:custGeom>
          <a:solidFill>
            <a:srgbClr val="F6BF69"/>
          </a:solidFill>
          <a:ln w="9525" cap="rnd">
            <a:noFill/>
            <a:round/>
            <a:headEnd type="none" w="sm" len="sm"/>
            <a:tailEnd type="none" w="sm" len="sm"/>
          </a:ln>
        </p:spPr>
        <p:txBody>
          <a:bodyPr/>
          <a:lstStyle/>
          <a:p>
            <a:endParaRPr lang="en-US"/>
          </a:p>
        </p:txBody>
      </p:sp>
      <p:sp>
        <p:nvSpPr>
          <p:cNvPr id="8231" name="Freeform 49"/>
          <p:cNvSpPr>
            <a:spLocks/>
          </p:cNvSpPr>
          <p:nvPr/>
        </p:nvSpPr>
        <p:spPr bwMode="auto">
          <a:xfrm>
            <a:off x="6081713" y="2713038"/>
            <a:ext cx="439737" cy="354012"/>
          </a:xfrm>
          <a:custGeom>
            <a:avLst/>
            <a:gdLst>
              <a:gd name="T0" fmla="*/ 2147483647 w 277"/>
              <a:gd name="T1" fmla="*/ 0 h 223"/>
              <a:gd name="T2" fmla="*/ 2147483647 w 277"/>
              <a:gd name="T3" fmla="*/ 2147483647 h 223"/>
              <a:gd name="T4" fmla="*/ 2147483647 w 277"/>
              <a:gd name="T5" fmla="*/ 2147483647 h 223"/>
              <a:gd name="T6" fmla="*/ 2147483647 w 277"/>
              <a:gd name="T7" fmla="*/ 2147483647 h 223"/>
              <a:gd name="T8" fmla="*/ 2147483647 w 277"/>
              <a:gd name="T9" fmla="*/ 2147483647 h 223"/>
              <a:gd name="T10" fmla="*/ 2147483647 w 277"/>
              <a:gd name="T11" fmla="*/ 2147483647 h 223"/>
              <a:gd name="T12" fmla="*/ 0 w 277"/>
              <a:gd name="T13" fmla="*/ 2147483647 h 223"/>
              <a:gd name="T14" fmla="*/ 0 w 277"/>
              <a:gd name="T15" fmla="*/ 2147483647 h 223"/>
              <a:gd name="T16" fmla="*/ 2147483647 w 277"/>
              <a:gd name="T17" fmla="*/ 2147483647 h 223"/>
              <a:gd name="T18" fmla="*/ 2147483647 w 277"/>
              <a:gd name="T19" fmla="*/ 2147483647 h 223"/>
              <a:gd name="T20" fmla="*/ 2147483647 w 277"/>
              <a:gd name="T21" fmla="*/ 2147483647 h 223"/>
              <a:gd name="T22" fmla="*/ 2147483647 w 277"/>
              <a:gd name="T23" fmla="*/ 2147483647 h 223"/>
              <a:gd name="T24" fmla="*/ 2147483647 w 277"/>
              <a:gd name="T25" fmla="*/ 2147483647 h 223"/>
              <a:gd name="T26" fmla="*/ 2147483647 w 277"/>
              <a:gd name="T27" fmla="*/ 2147483647 h 223"/>
              <a:gd name="T28" fmla="*/ 2147483647 w 277"/>
              <a:gd name="T29" fmla="*/ 2147483647 h 223"/>
              <a:gd name="T30" fmla="*/ 2147483647 w 277"/>
              <a:gd name="T31" fmla="*/ 2147483647 h 223"/>
              <a:gd name="T32" fmla="*/ 2147483647 w 277"/>
              <a:gd name="T33" fmla="*/ 2147483647 h 223"/>
              <a:gd name="T34" fmla="*/ 2147483647 w 277"/>
              <a:gd name="T35" fmla="*/ 2147483647 h 223"/>
              <a:gd name="T36" fmla="*/ 2147483647 w 277"/>
              <a:gd name="T37" fmla="*/ 2147483647 h 223"/>
              <a:gd name="T38" fmla="*/ 2147483647 w 277"/>
              <a:gd name="T39" fmla="*/ 2147483647 h 223"/>
              <a:gd name="T40" fmla="*/ 2147483647 w 277"/>
              <a:gd name="T41" fmla="*/ 2147483647 h 223"/>
              <a:gd name="T42" fmla="*/ 2147483647 w 277"/>
              <a:gd name="T43" fmla="*/ 2147483647 h 223"/>
              <a:gd name="T44" fmla="*/ 2147483647 w 277"/>
              <a:gd name="T45" fmla="*/ 2147483647 h 223"/>
              <a:gd name="T46" fmla="*/ 2147483647 w 277"/>
              <a:gd name="T47" fmla="*/ 2147483647 h 223"/>
              <a:gd name="T48" fmla="*/ 2147483647 w 277"/>
              <a:gd name="T49" fmla="*/ 2147483647 h 223"/>
              <a:gd name="T50" fmla="*/ 2147483647 w 277"/>
              <a:gd name="T51" fmla="*/ 2147483647 h 223"/>
              <a:gd name="T52" fmla="*/ 2147483647 w 277"/>
              <a:gd name="T53" fmla="*/ 2147483647 h 223"/>
              <a:gd name="T54" fmla="*/ 2147483647 w 277"/>
              <a:gd name="T55" fmla="*/ 2147483647 h 223"/>
              <a:gd name="T56" fmla="*/ 2147483647 w 277"/>
              <a:gd name="T57" fmla="*/ 2147483647 h 223"/>
              <a:gd name="T58" fmla="*/ 2147483647 w 277"/>
              <a:gd name="T59" fmla="*/ 2147483647 h 223"/>
              <a:gd name="T60" fmla="*/ 2147483647 w 277"/>
              <a:gd name="T61" fmla="*/ 2147483647 h 223"/>
              <a:gd name="T62" fmla="*/ 2147483647 w 277"/>
              <a:gd name="T63" fmla="*/ 2147483647 h 223"/>
              <a:gd name="T64" fmla="*/ 2147483647 w 277"/>
              <a:gd name="T65" fmla="*/ 2147483647 h 223"/>
              <a:gd name="T66" fmla="*/ 2147483647 w 277"/>
              <a:gd name="T67" fmla="*/ 2147483647 h 223"/>
              <a:gd name="T68" fmla="*/ 2147483647 w 277"/>
              <a:gd name="T69" fmla="*/ 2147483647 h 223"/>
              <a:gd name="T70" fmla="*/ 2147483647 w 277"/>
              <a:gd name="T71" fmla="*/ 2147483647 h 223"/>
              <a:gd name="T72" fmla="*/ 2147483647 w 277"/>
              <a:gd name="T73" fmla="*/ 2147483647 h 223"/>
              <a:gd name="T74" fmla="*/ 2147483647 w 277"/>
              <a:gd name="T75" fmla="*/ 2147483647 h 223"/>
              <a:gd name="T76" fmla="*/ 2147483647 w 277"/>
              <a:gd name="T77" fmla="*/ 2147483647 h 223"/>
              <a:gd name="T78" fmla="*/ 2147483647 w 277"/>
              <a:gd name="T79" fmla="*/ 2147483647 h 223"/>
              <a:gd name="T80" fmla="*/ 2147483647 w 277"/>
              <a:gd name="T81" fmla="*/ 2147483647 h 223"/>
              <a:gd name="T82" fmla="*/ 2147483647 w 277"/>
              <a:gd name="T83" fmla="*/ 2147483647 h 223"/>
              <a:gd name="T84" fmla="*/ 2147483647 w 277"/>
              <a:gd name="T85" fmla="*/ 2147483647 h 223"/>
              <a:gd name="T86" fmla="*/ 2147483647 w 277"/>
              <a:gd name="T87" fmla="*/ 2147483647 h 2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7"/>
              <a:gd name="T133" fmla="*/ 0 h 223"/>
              <a:gd name="T134" fmla="*/ 277 w 277"/>
              <a:gd name="T135" fmla="*/ 223 h 2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7" h="223">
                <a:moveTo>
                  <a:pt x="42" y="0"/>
                </a:moveTo>
                <a:lnTo>
                  <a:pt x="30" y="18"/>
                </a:lnTo>
                <a:lnTo>
                  <a:pt x="24" y="36"/>
                </a:lnTo>
                <a:lnTo>
                  <a:pt x="18" y="54"/>
                </a:lnTo>
                <a:lnTo>
                  <a:pt x="12" y="72"/>
                </a:lnTo>
                <a:lnTo>
                  <a:pt x="6" y="90"/>
                </a:lnTo>
                <a:lnTo>
                  <a:pt x="0" y="108"/>
                </a:lnTo>
                <a:lnTo>
                  <a:pt x="0" y="126"/>
                </a:lnTo>
                <a:lnTo>
                  <a:pt x="6" y="144"/>
                </a:lnTo>
                <a:lnTo>
                  <a:pt x="18" y="162"/>
                </a:lnTo>
                <a:lnTo>
                  <a:pt x="36" y="168"/>
                </a:lnTo>
                <a:lnTo>
                  <a:pt x="48" y="186"/>
                </a:lnTo>
                <a:lnTo>
                  <a:pt x="66" y="192"/>
                </a:lnTo>
                <a:lnTo>
                  <a:pt x="78" y="210"/>
                </a:lnTo>
                <a:lnTo>
                  <a:pt x="96" y="216"/>
                </a:lnTo>
                <a:lnTo>
                  <a:pt x="114" y="216"/>
                </a:lnTo>
                <a:lnTo>
                  <a:pt x="132" y="216"/>
                </a:lnTo>
                <a:lnTo>
                  <a:pt x="150" y="222"/>
                </a:lnTo>
                <a:lnTo>
                  <a:pt x="168" y="222"/>
                </a:lnTo>
                <a:lnTo>
                  <a:pt x="186" y="222"/>
                </a:lnTo>
                <a:lnTo>
                  <a:pt x="204" y="216"/>
                </a:lnTo>
                <a:lnTo>
                  <a:pt x="222" y="210"/>
                </a:lnTo>
                <a:lnTo>
                  <a:pt x="240" y="204"/>
                </a:lnTo>
                <a:lnTo>
                  <a:pt x="258" y="192"/>
                </a:lnTo>
                <a:lnTo>
                  <a:pt x="270" y="174"/>
                </a:lnTo>
                <a:lnTo>
                  <a:pt x="276" y="156"/>
                </a:lnTo>
                <a:lnTo>
                  <a:pt x="264" y="138"/>
                </a:lnTo>
                <a:lnTo>
                  <a:pt x="252" y="120"/>
                </a:lnTo>
                <a:lnTo>
                  <a:pt x="234" y="108"/>
                </a:lnTo>
                <a:lnTo>
                  <a:pt x="216" y="96"/>
                </a:lnTo>
                <a:lnTo>
                  <a:pt x="198" y="84"/>
                </a:lnTo>
                <a:lnTo>
                  <a:pt x="180" y="78"/>
                </a:lnTo>
                <a:lnTo>
                  <a:pt x="186" y="48"/>
                </a:lnTo>
                <a:lnTo>
                  <a:pt x="174" y="72"/>
                </a:lnTo>
                <a:lnTo>
                  <a:pt x="156" y="84"/>
                </a:lnTo>
                <a:lnTo>
                  <a:pt x="138" y="90"/>
                </a:lnTo>
                <a:lnTo>
                  <a:pt x="120" y="96"/>
                </a:lnTo>
                <a:lnTo>
                  <a:pt x="102" y="96"/>
                </a:lnTo>
                <a:lnTo>
                  <a:pt x="84" y="90"/>
                </a:lnTo>
                <a:lnTo>
                  <a:pt x="72" y="72"/>
                </a:lnTo>
                <a:lnTo>
                  <a:pt x="54" y="60"/>
                </a:lnTo>
                <a:lnTo>
                  <a:pt x="54" y="42"/>
                </a:lnTo>
                <a:lnTo>
                  <a:pt x="54" y="24"/>
                </a:lnTo>
                <a:lnTo>
                  <a:pt x="54" y="6"/>
                </a:lnTo>
              </a:path>
            </a:pathLst>
          </a:custGeom>
          <a:solidFill>
            <a:srgbClr val="AD6900"/>
          </a:solidFill>
          <a:ln w="12700" cap="rnd" cmpd="sng">
            <a:solidFill>
              <a:schemeClr val="tx1"/>
            </a:solidFill>
            <a:prstDash val="solid"/>
            <a:round/>
            <a:headEnd type="none" w="sm" len="sm"/>
            <a:tailEnd type="none" w="sm" len="sm"/>
          </a:ln>
        </p:spPr>
        <p:txBody>
          <a:bodyPr/>
          <a:lstStyle/>
          <a:p>
            <a:endParaRPr lang="en-US"/>
          </a:p>
        </p:txBody>
      </p:sp>
      <p:sp>
        <p:nvSpPr>
          <p:cNvPr id="8232" name="Freeform 50"/>
          <p:cNvSpPr>
            <a:spLocks/>
          </p:cNvSpPr>
          <p:nvPr/>
        </p:nvSpPr>
        <p:spPr bwMode="auto">
          <a:xfrm>
            <a:off x="6081713" y="3017838"/>
            <a:ext cx="1096962" cy="877887"/>
          </a:xfrm>
          <a:custGeom>
            <a:avLst/>
            <a:gdLst>
              <a:gd name="T0" fmla="*/ 2147483647 w 691"/>
              <a:gd name="T1" fmla="*/ 2147483647 h 553"/>
              <a:gd name="T2" fmla="*/ 2147483647 w 691"/>
              <a:gd name="T3" fmla="*/ 2147483647 h 553"/>
              <a:gd name="T4" fmla="*/ 2147483647 w 691"/>
              <a:gd name="T5" fmla="*/ 2147483647 h 553"/>
              <a:gd name="T6" fmla="*/ 2147483647 w 691"/>
              <a:gd name="T7" fmla="*/ 2147483647 h 553"/>
              <a:gd name="T8" fmla="*/ 2147483647 w 691"/>
              <a:gd name="T9" fmla="*/ 2147483647 h 553"/>
              <a:gd name="T10" fmla="*/ 2147483647 w 691"/>
              <a:gd name="T11" fmla="*/ 2147483647 h 553"/>
              <a:gd name="T12" fmla="*/ 2147483647 w 691"/>
              <a:gd name="T13" fmla="*/ 2147483647 h 553"/>
              <a:gd name="T14" fmla="*/ 2147483647 w 691"/>
              <a:gd name="T15" fmla="*/ 2147483647 h 553"/>
              <a:gd name="T16" fmla="*/ 2147483647 w 691"/>
              <a:gd name="T17" fmla="*/ 2147483647 h 553"/>
              <a:gd name="T18" fmla="*/ 2147483647 w 691"/>
              <a:gd name="T19" fmla="*/ 2147483647 h 553"/>
              <a:gd name="T20" fmla="*/ 2147483647 w 691"/>
              <a:gd name="T21" fmla="*/ 2147483647 h 553"/>
              <a:gd name="T22" fmla="*/ 2147483647 w 691"/>
              <a:gd name="T23" fmla="*/ 2147483647 h 553"/>
              <a:gd name="T24" fmla="*/ 2147483647 w 691"/>
              <a:gd name="T25" fmla="*/ 2147483647 h 553"/>
              <a:gd name="T26" fmla="*/ 2147483647 w 691"/>
              <a:gd name="T27" fmla="*/ 2147483647 h 553"/>
              <a:gd name="T28" fmla="*/ 2147483647 w 691"/>
              <a:gd name="T29" fmla="*/ 2147483647 h 553"/>
              <a:gd name="T30" fmla="*/ 2147483647 w 691"/>
              <a:gd name="T31" fmla="*/ 2147483647 h 553"/>
              <a:gd name="T32" fmla="*/ 2147483647 w 691"/>
              <a:gd name="T33" fmla="*/ 2147483647 h 553"/>
              <a:gd name="T34" fmla="*/ 2147483647 w 691"/>
              <a:gd name="T35" fmla="*/ 2147483647 h 553"/>
              <a:gd name="T36" fmla="*/ 2147483647 w 691"/>
              <a:gd name="T37" fmla="*/ 2147483647 h 553"/>
              <a:gd name="T38" fmla="*/ 2147483647 w 691"/>
              <a:gd name="T39" fmla="*/ 2147483647 h 553"/>
              <a:gd name="T40" fmla="*/ 2147483647 w 691"/>
              <a:gd name="T41" fmla="*/ 2147483647 h 553"/>
              <a:gd name="T42" fmla="*/ 2147483647 w 691"/>
              <a:gd name="T43" fmla="*/ 2147483647 h 553"/>
              <a:gd name="T44" fmla="*/ 2147483647 w 691"/>
              <a:gd name="T45" fmla="*/ 2147483647 h 553"/>
              <a:gd name="T46" fmla="*/ 2147483647 w 691"/>
              <a:gd name="T47" fmla="*/ 2147483647 h 553"/>
              <a:gd name="T48" fmla="*/ 2147483647 w 691"/>
              <a:gd name="T49" fmla="*/ 2147483647 h 553"/>
              <a:gd name="T50" fmla="*/ 2147483647 w 691"/>
              <a:gd name="T51" fmla="*/ 2147483647 h 553"/>
              <a:gd name="T52" fmla="*/ 2147483647 w 691"/>
              <a:gd name="T53" fmla="*/ 2147483647 h 553"/>
              <a:gd name="T54" fmla="*/ 2147483647 w 691"/>
              <a:gd name="T55" fmla="*/ 2147483647 h 553"/>
              <a:gd name="T56" fmla="*/ 2147483647 w 691"/>
              <a:gd name="T57" fmla="*/ 2147483647 h 553"/>
              <a:gd name="T58" fmla="*/ 2147483647 w 691"/>
              <a:gd name="T59" fmla="*/ 2147483647 h 553"/>
              <a:gd name="T60" fmla="*/ 2147483647 w 691"/>
              <a:gd name="T61" fmla="*/ 2147483647 h 553"/>
              <a:gd name="T62" fmla="*/ 2147483647 w 691"/>
              <a:gd name="T63" fmla="*/ 2147483647 h 553"/>
              <a:gd name="T64" fmla="*/ 2147483647 w 691"/>
              <a:gd name="T65" fmla="*/ 2147483647 h 553"/>
              <a:gd name="T66" fmla="*/ 2147483647 w 691"/>
              <a:gd name="T67" fmla="*/ 2147483647 h 553"/>
              <a:gd name="T68" fmla="*/ 2147483647 w 691"/>
              <a:gd name="T69" fmla="*/ 2147483647 h 553"/>
              <a:gd name="T70" fmla="*/ 2147483647 w 691"/>
              <a:gd name="T71" fmla="*/ 0 h 553"/>
              <a:gd name="T72" fmla="*/ 2147483647 w 691"/>
              <a:gd name="T73" fmla="*/ 2147483647 h 553"/>
              <a:gd name="T74" fmla="*/ 2147483647 w 691"/>
              <a:gd name="T75" fmla="*/ 2147483647 h 553"/>
              <a:gd name="T76" fmla="*/ 2147483647 w 691"/>
              <a:gd name="T77" fmla="*/ 2147483647 h 553"/>
              <a:gd name="T78" fmla="*/ 2147483647 w 691"/>
              <a:gd name="T79" fmla="*/ 2147483647 h 553"/>
              <a:gd name="T80" fmla="*/ 2147483647 w 691"/>
              <a:gd name="T81" fmla="*/ 2147483647 h 553"/>
              <a:gd name="T82" fmla="*/ 2147483647 w 691"/>
              <a:gd name="T83" fmla="*/ 2147483647 h 553"/>
              <a:gd name="T84" fmla="*/ 2147483647 w 691"/>
              <a:gd name="T85" fmla="*/ 2147483647 h 553"/>
              <a:gd name="T86" fmla="*/ 2147483647 w 691"/>
              <a:gd name="T87" fmla="*/ 2147483647 h 553"/>
              <a:gd name="T88" fmla="*/ 2147483647 w 691"/>
              <a:gd name="T89" fmla="*/ 2147483647 h 553"/>
              <a:gd name="T90" fmla="*/ 2147483647 w 691"/>
              <a:gd name="T91" fmla="*/ 2147483647 h 553"/>
              <a:gd name="T92" fmla="*/ 2147483647 w 691"/>
              <a:gd name="T93" fmla="*/ 2147483647 h 553"/>
              <a:gd name="T94" fmla="*/ 2147483647 w 691"/>
              <a:gd name="T95" fmla="*/ 2147483647 h 553"/>
              <a:gd name="T96" fmla="*/ 2147483647 w 691"/>
              <a:gd name="T97" fmla="*/ 2147483647 h 553"/>
              <a:gd name="T98" fmla="*/ 2147483647 w 691"/>
              <a:gd name="T99" fmla="*/ 2147483647 h 553"/>
              <a:gd name="T100" fmla="*/ 2147483647 w 691"/>
              <a:gd name="T101" fmla="*/ 2147483647 h 553"/>
              <a:gd name="T102" fmla="*/ 2147483647 w 691"/>
              <a:gd name="T103" fmla="*/ 2147483647 h 553"/>
              <a:gd name="T104" fmla="*/ 2147483647 w 691"/>
              <a:gd name="T105" fmla="*/ 2147483647 h 553"/>
              <a:gd name="T106" fmla="*/ 2147483647 w 691"/>
              <a:gd name="T107" fmla="*/ 2147483647 h 553"/>
              <a:gd name="T108" fmla="*/ 2147483647 w 691"/>
              <a:gd name="T109" fmla="*/ 2147483647 h 5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1"/>
              <a:gd name="T166" fmla="*/ 0 h 553"/>
              <a:gd name="T167" fmla="*/ 691 w 691"/>
              <a:gd name="T168" fmla="*/ 553 h 5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1" h="553">
                <a:moveTo>
                  <a:pt x="42" y="528"/>
                </a:moveTo>
                <a:lnTo>
                  <a:pt x="60" y="528"/>
                </a:lnTo>
                <a:lnTo>
                  <a:pt x="78" y="522"/>
                </a:lnTo>
                <a:lnTo>
                  <a:pt x="96" y="528"/>
                </a:lnTo>
                <a:lnTo>
                  <a:pt x="114" y="522"/>
                </a:lnTo>
                <a:lnTo>
                  <a:pt x="132" y="516"/>
                </a:lnTo>
                <a:lnTo>
                  <a:pt x="150" y="528"/>
                </a:lnTo>
                <a:lnTo>
                  <a:pt x="168" y="534"/>
                </a:lnTo>
                <a:lnTo>
                  <a:pt x="186" y="540"/>
                </a:lnTo>
                <a:lnTo>
                  <a:pt x="204" y="546"/>
                </a:lnTo>
                <a:lnTo>
                  <a:pt x="222" y="552"/>
                </a:lnTo>
                <a:lnTo>
                  <a:pt x="240" y="552"/>
                </a:lnTo>
                <a:lnTo>
                  <a:pt x="258" y="546"/>
                </a:lnTo>
                <a:lnTo>
                  <a:pt x="276" y="540"/>
                </a:lnTo>
                <a:lnTo>
                  <a:pt x="294" y="534"/>
                </a:lnTo>
                <a:lnTo>
                  <a:pt x="312" y="522"/>
                </a:lnTo>
                <a:lnTo>
                  <a:pt x="330" y="516"/>
                </a:lnTo>
                <a:lnTo>
                  <a:pt x="348" y="504"/>
                </a:lnTo>
                <a:lnTo>
                  <a:pt x="366" y="486"/>
                </a:lnTo>
                <a:lnTo>
                  <a:pt x="378" y="468"/>
                </a:lnTo>
                <a:lnTo>
                  <a:pt x="396" y="462"/>
                </a:lnTo>
                <a:lnTo>
                  <a:pt x="414" y="450"/>
                </a:lnTo>
                <a:lnTo>
                  <a:pt x="420" y="432"/>
                </a:lnTo>
                <a:lnTo>
                  <a:pt x="438" y="420"/>
                </a:lnTo>
                <a:lnTo>
                  <a:pt x="444" y="402"/>
                </a:lnTo>
                <a:lnTo>
                  <a:pt x="450" y="384"/>
                </a:lnTo>
                <a:lnTo>
                  <a:pt x="468" y="378"/>
                </a:lnTo>
                <a:lnTo>
                  <a:pt x="486" y="372"/>
                </a:lnTo>
                <a:lnTo>
                  <a:pt x="504" y="372"/>
                </a:lnTo>
                <a:lnTo>
                  <a:pt x="522" y="372"/>
                </a:lnTo>
                <a:lnTo>
                  <a:pt x="540" y="384"/>
                </a:lnTo>
                <a:lnTo>
                  <a:pt x="546" y="402"/>
                </a:lnTo>
                <a:lnTo>
                  <a:pt x="564" y="414"/>
                </a:lnTo>
                <a:lnTo>
                  <a:pt x="582" y="402"/>
                </a:lnTo>
                <a:lnTo>
                  <a:pt x="600" y="408"/>
                </a:lnTo>
                <a:lnTo>
                  <a:pt x="618" y="408"/>
                </a:lnTo>
                <a:lnTo>
                  <a:pt x="636" y="396"/>
                </a:lnTo>
                <a:lnTo>
                  <a:pt x="654" y="384"/>
                </a:lnTo>
                <a:lnTo>
                  <a:pt x="672" y="372"/>
                </a:lnTo>
                <a:lnTo>
                  <a:pt x="690" y="366"/>
                </a:lnTo>
                <a:lnTo>
                  <a:pt x="690" y="348"/>
                </a:lnTo>
                <a:lnTo>
                  <a:pt x="678" y="330"/>
                </a:lnTo>
                <a:lnTo>
                  <a:pt x="660" y="318"/>
                </a:lnTo>
                <a:lnTo>
                  <a:pt x="642" y="306"/>
                </a:lnTo>
                <a:lnTo>
                  <a:pt x="624" y="294"/>
                </a:lnTo>
                <a:lnTo>
                  <a:pt x="606" y="282"/>
                </a:lnTo>
                <a:lnTo>
                  <a:pt x="588" y="270"/>
                </a:lnTo>
                <a:lnTo>
                  <a:pt x="570" y="258"/>
                </a:lnTo>
                <a:lnTo>
                  <a:pt x="552" y="252"/>
                </a:lnTo>
                <a:lnTo>
                  <a:pt x="534" y="240"/>
                </a:lnTo>
                <a:lnTo>
                  <a:pt x="516" y="234"/>
                </a:lnTo>
                <a:lnTo>
                  <a:pt x="498" y="228"/>
                </a:lnTo>
                <a:lnTo>
                  <a:pt x="480" y="222"/>
                </a:lnTo>
                <a:lnTo>
                  <a:pt x="474" y="204"/>
                </a:lnTo>
                <a:lnTo>
                  <a:pt x="468" y="186"/>
                </a:lnTo>
                <a:lnTo>
                  <a:pt x="462" y="168"/>
                </a:lnTo>
                <a:lnTo>
                  <a:pt x="462" y="150"/>
                </a:lnTo>
                <a:lnTo>
                  <a:pt x="462" y="132"/>
                </a:lnTo>
                <a:lnTo>
                  <a:pt x="468" y="114"/>
                </a:lnTo>
                <a:lnTo>
                  <a:pt x="468" y="96"/>
                </a:lnTo>
                <a:lnTo>
                  <a:pt x="468" y="78"/>
                </a:lnTo>
                <a:lnTo>
                  <a:pt x="474" y="60"/>
                </a:lnTo>
                <a:lnTo>
                  <a:pt x="474" y="42"/>
                </a:lnTo>
                <a:lnTo>
                  <a:pt x="456" y="30"/>
                </a:lnTo>
                <a:lnTo>
                  <a:pt x="438" y="24"/>
                </a:lnTo>
                <a:lnTo>
                  <a:pt x="420" y="18"/>
                </a:lnTo>
                <a:lnTo>
                  <a:pt x="402" y="18"/>
                </a:lnTo>
                <a:lnTo>
                  <a:pt x="384" y="18"/>
                </a:lnTo>
                <a:lnTo>
                  <a:pt x="366" y="18"/>
                </a:lnTo>
                <a:lnTo>
                  <a:pt x="348" y="12"/>
                </a:lnTo>
                <a:lnTo>
                  <a:pt x="330" y="0"/>
                </a:lnTo>
                <a:lnTo>
                  <a:pt x="312" y="0"/>
                </a:lnTo>
                <a:lnTo>
                  <a:pt x="294" y="6"/>
                </a:lnTo>
                <a:lnTo>
                  <a:pt x="282" y="24"/>
                </a:lnTo>
                <a:lnTo>
                  <a:pt x="276" y="42"/>
                </a:lnTo>
                <a:lnTo>
                  <a:pt x="264" y="60"/>
                </a:lnTo>
                <a:lnTo>
                  <a:pt x="252" y="78"/>
                </a:lnTo>
                <a:lnTo>
                  <a:pt x="240" y="96"/>
                </a:lnTo>
                <a:lnTo>
                  <a:pt x="222" y="108"/>
                </a:lnTo>
                <a:lnTo>
                  <a:pt x="204" y="120"/>
                </a:lnTo>
                <a:lnTo>
                  <a:pt x="186" y="132"/>
                </a:lnTo>
                <a:lnTo>
                  <a:pt x="168" y="138"/>
                </a:lnTo>
                <a:lnTo>
                  <a:pt x="150" y="144"/>
                </a:lnTo>
                <a:lnTo>
                  <a:pt x="132" y="150"/>
                </a:lnTo>
                <a:lnTo>
                  <a:pt x="114" y="156"/>
                </a:lnTo>
                <a:lnTo>
                  <a:pt x="96" y="162"/>
                </a:lnTo>
                <a:lnTo>
                  <a:pt x="78" y="168"/>
                </a:lnTo>
                <a:lnTo>
                  <a:pt x="60" y="174"/>
                </a:lnTo>
                <a:lnTo>
                  <a:pt x="42" y="180"/>
                </a:lnTo>
                <a:lnTo>
                  <a:pt x="24" y="180"/>
                </a:lnTo>
                <a:lnTo>
                  <a:pt x="30" y="198"/>
                </a:lnTo>
                <a:lnTo>
                  <a:pt x="36" y="216"/>
                </a:lnTo>
                <a:lnTo>
                  <a:pt x="42" y="234"/>
                </a:lnTo>
                <a:lnTo>
                  <a:pt x="54" y="252"/>
                </a:lnTo>
                <a:lnTo>
                  <a:pt x="66" y="270"/>
                </a:lnTo>
                <a:lnTo>
                  <a:pt x="66" y="288"/>
                </a:lnTo>
                <a:lnTo>
                  <a:pt x="66" y="306"/>
                </a:lnTo>
                <a:lnTo>
                  <a:pt x="66" y="324"/>
                </a:lnTo>
                <a:lnTo>
                  <a:pt x="66" y="342"/>
                </a:lnTo>
                <a:lnTo>
                  <a:pt x="60" y="360"/>
                </a:lnTo>
                <a:lnTo>
                  <a:pt x="42" y="372"/>
                </a:lnTo>
                <a:lnTo>
                  <a:pt x="30" y="390"/>
                </a:lnTo>
                <a:lnTo>
                  <a:pt x="24" y="408"/>
                </a:lnTo>
                <a:lnTo>
                  <a:pt x="18" y="426"/>
                </a:lnTo>
                <a:lnTo>
                  <a:pt x="12" y="444"/>
                </a:lnTo>
                <a:lnTo>
                  <a:pt x="12" y="462"/>
                </a:lnTo>
                <a:lnTo>
                  <a:pt x="12" y="480"/>
                </a:lnTo>
                <a:lnTo>
                  <a:pt x="6" y="498"/>
                </a:lnTo>
                <a:lnTo>
                  <a:pt x="0" y="516"/>
                </a:lnTo>
                <a:lnTo>
                  <a:pt x="18" y="528"/>
                </a:lnTo>
                <a:lnTo>
                  <a:pt x="36" y="540"/>
                </a:lnTo>
              </a:path>
            </a:pathLst>
          </a:custGeom>
          <a:solidFill>
            <a:srgbClr val="AD6900"/>
          </a:solidFill>
          <a:ln w="9525" cap="rnd">
            <a:noFill/>
            <a:round/>
            <a:headEnd type="none" w="sm" len="sm"/>
            <a:tailEnd type="none" w="sm" len="sm"/>
          </a:ln>
        </p:spPr>
        <p:txBody>
          <a:bodyPr/>
          <a:lstStyle/>
          <a:p>
            <a:endParaRPr lang="en-US"/>
          </a:p>
        </p:txBody>
      </p:sp>
      <p:sp>
        <p:nvSpPr>
          <p:cNvPr id="8233" name="Freeform 51"/>
          <p:cNvSpPr>
            <a:spLocks/>
          </p:cNvSpPr>
          <p:nvPr/>
        </p:nvSpPr>
        <p:spPr bwMode="auto">
          <a:xfrm>
            <a:off x="7186613" y="2551113"/>
            <a:ext cx="363537" cy="601662"/>
          </a:xfrm>
          <a:custGeom>
            <a:avLst/>
            <a:gdLst>
              <a:gd name="T0" fmla="*/ 2147483647 w 229"/>
              <a:gd name="T1" fmla="*/ 2147483647 h 379"/>
              <a:gd name="T2" fmla="*/ 0 w 229"/>
              <a:gd name="T3" fmla="*/ 2147483647 h 379"/>
              <a:gd name="T4" fmla="*/ 2147483647 w 229"/>
              <a:gd name="T5" fmla="*/ 2147483647 h 379"/>
              <a:gd name="T6" fmla="*/ 2147483647 w 229"/>
              <a:gd name="T7" fmla="*/ 2147483647 h 379"/>
              <a:gd name="T8" fmla="*/ 2147483647 w 229"/>
              <a:gd name="T9" fmla="*/ 2147483647 h 379"/>
              <a:gd name="T10" fmla="*/ 2147483647 w 229"/>
              <a:gd name="T11" fmla="*/ 2147483647 h 379"/>
              <a:gd name="T12" fmla="*/ 2147483647 w 229"/>
              <a:gd name="T13" fmla="*/ 2147483647 h 379"/>
              <a:gd name="T14" fmla="*/ 2147483647 w 229"/>
              <a:gd name="T15" fmla="*/ 2147483647 h 379"/>
              <a:gd name="T16" fmla="*/ 2147483647 w 229"/>
              <a:gd name="T17" fmla="*/ 2147483647 h 379"/>
              <a:gd name="T18" fmla="*/ 2147483647 w 229"/>
              <a:gd name="T19" fmla="*/ 2147483647 h 379"/>
              <a:gd name="T20" fmla="*/ 2147483647 w 229"/>
              <a:gd name="T21" fmla="*/ 2147483647 h 379"/>
              <a:gd name="T22" fmla="*/ 2147483647 w 229"/>
              <a:gd name="T23" fmla="*/ 2147483647 h 379"/>
              <a:gd name="T24" fmla="*/ 2147483647 w 229"/>
              <a:gd name="T25" fmla="*/ 2147483647 h 379"/>
              <a:gd name="T26" fmla="*/ 2147483647 w 229"/>
              <a:gd name="T27" fmla="*/ 2147483647 h 379"/>
              <a:gd name="T28" fmla="*/ 2147483647 w 229"/>
              <a:gd name="T29" fmla="*/ 2147483647 h 379"/>
              <a:gd name="T30" fmla="*/ 2147483647 w 229"/>
              <a:gd name="T31" fmla="*/ 2147483647 h 379"/>
              <a:gd name="T32" fmla="*/ 2147483647 w 229"/>
              <a:gd name="T33" fmla="*/ 2147483647 h 379"/>
              <a:gd name="T34" fmla="*/ 2147483647 w 229"/>
              <a:gd name="T35" fmla="*/ 2147483647 h 379"/>
              <a:gd name="T36" fmla="*/ 2147483647 w 229"/>
              <a:gd name="T37" fmla="*/ 2147483647 h 379"/>
              <a:gd name="T38" fmla="*/ 2147483647 w 229"/>
              <a:gd name="T39" fmla="*/ 2147483647 h 379"/>
              <a:gd name="T40" fmla="*/ 2147483647 w 229"/>
              <a:gd name="T41" fmla="*/ 2147483647 h 379"/>
              <a:gd name="T42" fmla="*/ 2147483647 w 229"/>
              <a:gd name="T43" fmla="*/ 2147483647 h 379"/>
              <a:gd name="T44" fmla="*/ 2147483647 w 229"/>
              <a:gd name="T45" fmla="*/ 2147483647 h 379"/>
              <a:gd name="T46" fmla="*/ 2147483647 w 229"/>
              <a:gd name="T47" fmla="*/ 2147483647 h 379"/>
              <a:gd name="T48" fmla="*/ 2147483647 w 229"/>
              <a:gd name="T49" fmla="*/ 2147483647 h 379"/>
              <a:gd name="T50" fmla="*/ 2147483647 w 229"/>
              <a:gd name="T51" fmla="*/ 2147483647 h 379"/>
              <a:gd name="T52" fmla="*/ 2147483647 w 229"/>
              <a:gd name="T53" fmla="*/ 2147483647 h 379"/>
              <a:gd name="T54" fmla="*/ 2147483647 w 229"/>
              <a:gd name="T55" fmla="*/ 2147483647 h 379"/>
              <a:gd name="T56" fmla="*/ 2147483647 w 229"/>
              <a:gd name="T57" fmla="*/ 2147483647 h 379"/>
              <a:gd name="T58" fmla="*/ 2147483647 w 229"/>
              <a:gd name="T59" fmla="*/ 2147483647 h 379"/>
              <a:gd name="T60" fmla="*/ 2147483647 w 229"/>
              <a:gd name="T61" fmla="*/ 2147483647 h 379"/>
              <a:gd name="T62" fmla="*/ 2147483647 w 229"/>
              <a:gd name="T63" fmla="*/ 2147483647 h 379"/>
              <a:gd name="T64" fmla="*/ 2147483647 w 229"/>
              <a:gd name="T65" fmla="*/ 2147483647 h 379"/>
              <a:gd name="T66" fmla="*/ 2147483647 w 229"/>
              <a:gd name="T67" fmla="*/ 2147483647 h 379"/>
              <a:gd name="T68" fmla="*/ 2147483647 w 229"/>
              <a:gd name="T69" fmla="*/ 2147483647 h 379"/>
              <a:gd name="T70" fmla="*/ 2147483647 w 229"/>
              <a:gd name="T71" fmla="*/ 2147483647 h 379"/>
              <a:gd name="T72" fmla="*/ 2147483647 w 229"/>
              <a:gd name="T73" fmla="*/ 2147483647 h 379"/>
              <a:gd name="T74" fmla="*/ 2147483647 w 229"/>
              <a:gd name="T75" fmla="*/ 2147483647 h 379"/>
              <a:gd name="T76" fmla="*/ 2147483647 w 229"/>
              <a:gd name="T77" fmla="*/ 2147483647 h 379"/>
              <a:gd name="T78" fmla="*/ 2147483647 w 229"/>
              <a:gd name="T79" fmla="*/ 0 h 379"/>
              <a:gd name="T80" fmla="*/ 2147483647 w 229"/>
              <a:gd name="T81" fmla="*/ 0 h 379"/>
              <a:gd name="T82" fmla="*/ 2147483647 w 229"/>
              <a:gd name="T83" fmla="*/ 2147483647 h 379"/>
              <a:gd name="T84" fmla="*/ 2147483647 w 229"/>
              <a:gd name="T85" fmla="*/ 2147483647 h 379"/>
              <a:gd name="T86" fmla="*/ 2147483647 w 229"/>
              <a:gd name="T87" fmla="*/ 2147483647 h 379"/>
              <a:gd name="T88" fmla="*/ 2147483647 w 229"/>
              <a:gd name="T89" fmla="*/ 2147483647 h 379"/>
              <a:gd name="T90" fmla="*/ 2147483647 w 229"/>
              <a:gd name="T91" fmla="*/ 2147483647 h 379"/>
              <a:gd name="T92" fmla="*/ 2147483647 w 229"/>
              <a:gd name="T93" fmla="*/ 2147483647 h 379"/>
              <a:gd name="T94" fmla="*/ 2147483647 w 229"/>
              <a:gd name="T95" fmla="*/ 2147483647 h 379"/>
              <a:gd name="T96" fmla="*/ 2147483647 w 229"/>
              <a:gd name="T97" fmla="*/ 2147483647 h 379"/>
              <a:gd name="T98" fmla="*/ 2147483647 w 229"/>
              <a:gd name="T99" fmla="*/ 2147483647 h 379"/>
              <a:gd name="T100" fmla="*/ 2147483647 w 229"/>
              <a:gd name="T101" fmla="*/ 2147483647 h 379"/>
              <a:gd name="T102" fmla="*/ 2147483647 w 229"/>
              <a:gd name="T103" fmla="*/ 2147483647 h 379"/>
              <a:gd name="T104" fmla="*/ 2147483647 w 229"/>
              <a:gd name="T105" fmla="*/ 2147483647 h 379"/>
              <a:gd name="T106" fmla="*/ 2147483647 w 229"/>
              <a:gd name="T107" fmla="*/ 2147483647 h 3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9"/>
              <a:gd name="T163" fmla="*/ 0 h 379"/>
              <a:gd name="T164" fmla="*/ 229 w 229"/>
              <a:gd name="T165" fmla="*/ 379 h 37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9" h="379">
                <a:moveTo>
                  <a:pt x="18" y="198"/>
                </a:moveTo>
                <a:lnTo>
                  <a:pt x="0" y="204"/>
                </a:lnTo>
                <a:lnTo>
                  <a:pt x="6" y="222"/>
                </a:lnTo>
                <a:lnTo>
                  <a:pt x="6" y="240"/>
                </a:lnTo>
                <a:lnTo>
                  <a:pt x="6" y="258"/>
                </a:lnTo>
                <a:lnTo>
                  <a:pt x="18" y="276"/>
                </a:lnTo>
                <a:lnTo>
                  <a:pt x="30" y="294"/>
                </a:lnTo>
                <a:lnTo>
                  <a:pt x="36" y="312"/>
                </a:lnTo>
                <a:lnTo>
                  <a:pt x="36" y="330"/>
                </a:lnTo>
                <a:lnTo>
                  <a:pt x="48" y="348"/>
                </a:lnTo>
                <a:lnTo>
                  <a:pt x="54" y="366"/>
                </a:lnTo>
                <a:lnTo>
                  <a:pt x="72" y="378"/>
                </a:lnTo>
                <a:lnTo>
                  <a:pt x="90" y="378"/>
                </a:lnTo>
                <a:lnTo>
                  <a:pt x="108" y="378"/>
                </a:lnTo>
                <a:lnTo>
                  <a:pt x="126" y="366"/>
                </a:lnTo>
                <a:lnTo>
                  <a:pt x="144" y="366"/>
                </a:lnTo>
                <a:lnTo>
                  <a:pt x="162" y="366"/>
                </a:lnTo>
                <a:lnTo>
                  <a:pt x="180" y="366"/>
                </a:lnTo>
                <a:lnTo>
                  <a:pt x="192" y="348"/>
                </a:lnTo>
                <a:lnTo>
                  <a:pt x="192" y="330"/>
                </a:lnTo>
                <a:lnTo>
                  <a:pt x="192" y="312"/>
                </a:lnTo>
                <a:lnTo>
                  <a:pt x="192" y="294"/>
                </a:lnTo>
                <a:lnTo>
                  <a:pt x="186" y="276"/>
                </a:lnTo>
                <a:lnTo>
                  <a:pt x="186" y="258"/>
                </a:lnTo>
                <a:lnTo>
                  <a:pt x="180" y="240"/>
                </a:lnTo>
                <a:lnTo>
                  <a:pt x="174" y="222"/>
                </a:lnTo>
                <a:lnTo>
                  <a:pt x="174" y="204"/>
                </a:lnTo>
                <a:lnTo>
                  <a:pt x="168" y="186"/>
                </a:lnTo>
                <a:lnTo>
                  <a:pt x="168" y="168"/>
                </a:lnTo>
                <a:lnTo>
                  <a:pt x="168" y="150"/>
                </a:lnTo>
                <a:lnTo>
                  <a:pt x="174" y="132"/>
                </a:lnTo>
                <a:lnTo>
                  <a:pt x="180" y="114"/>
                </a:lnTo>
                <a:lnTo>
                  <a:pt x="198" y="102"/>
                </a:lnTo>
                <a:lnTo>
                  <a:pt x="210" y="84"/>
                </a:lnTo>
                <a:lnTo>
                  <a:pt x="222" y="66"/>
                </a:lnTo>
                <a:lnTo>
                  <a:pt x="222" y="48"/>
                </a:lnTo>
                <a:lnTo>
                  <a:pt x="228" y="30"/>
                </a:lnTo>
                <a:lnTo>
                  <a:pt x="222" y="12"/>
                </a:lnTo>
                <a:lnTo>
                  <a:pt x="204" y="6"/>
                </a:lnTo>
                <a:lnTo>
                  <a:pt x="186" y="0"/>
                </a:lnTo>
                <a:lnTo>
                  <a:pt x="168" y="0"/>
                </a:lnTo>
                <a:lnTo>
                  <a:pt x="156" y="18"/>
                </a:lnTo>
                <a:lnTo>
                  <a:pt x="138" y="24"/>
                </a:lnTo>
                <a:lnTo>
                  <a:pt x="120" y="36"/>
                </a:lnTo>
                <a:lnTo>
                  <a:pt x="102" y="48"/>
                </a:lnTo>
                <a:lnTo>
                  <a:pt x="96" y="66"/>
                </a:lnTo>
                <a:lnTo>
                  <a:pt x="78" y="78"/>
                </a:lnTo>
                <a:lnTo>
                  <a:pt x="78" y="96"/>
                </a:lnTo>
                <a:lnTo>
                  <a:pt x="72" y="114"/>
                </a:lnTo>
                <a:lnTo>
                  <a:pt x="66" y="132"/>
                </a:lnTo>
                <a:lnTo>
                  <a:pt x="60" y="150"/>
                </a:lnTo>
                <a:lnTo>
                  <a:pt x="48" y="168"/>
                </a:lnTo>
                <a:lnTo>
                  <a:pt x="42" y="186"/>
                </a:lnTo>
                <a:lnTo>
                  <a:pt x="30" y="204"/>
                </a:lnTo>
              </a:path>
            </a:pathLst>
          </a:custGeom>
          <a:solidFill>
            <a:srgbClr val="AD6900"/>
          </a:solidFill>
          <a:ln w="9525" cap="rnd">
            <a:noFill/>
            <a:round/>
            <a:headEnd type="none" w="sm" len="sm"/>
            <a:tailEnd type="none" w="sm" len="sm"/>
          </a:ln>
        </p:spPr>
        <p:txBody>
          <a:bodyPr/>
          <a:lstStyle/>
          <a:p>
            <a:endParaRPr lang="en-US"/>
          </a:p>
        </p:txBody>
      </p:sp>
      <p:sp>
        <p:nvSpPr>
          <p:cNvPr id="8234" name="Freeform 52"/>
          <p:cNvSpPr>
            <a:spLocks/>
          </p:cNvSpPr>
          <p:nvPr/>
        </p:nvSpPr>
        <p:spPr bwMode="auto">
          <a:xfrm>
            <a:off x="6805613" y="2903538"/>
            <a:ext cx="687387" cy="782637"/>
          </a:xfrm>
          <a:custGeom>
            <a:avLst/>
            <a:gdLst>
              <a:gd name="T0" fmla="*/ 2147483647 w 433"/>
              <a:gd name="T1" fmla="*/ 2147483647 h 493"/>
              <a:gd name="T2" fmla="*/ 2147483647 w 433"/>
              <a:gd name="T3" fmla="*/ 2147483647 h 493"/>
              <a:gd name="T4" fmla="*/ 2147483647 w 433"/>
              <a:gd name="T5" fmla="*/ 2147483647 h 493"/>
              <a:gd name="T6" fmla="*/ 2147483647 w 433"/>
              <a:gd name="T7" fmla="*/ 2147483647 h 493"/>
              <a:gd name="T8" fmla="*/ 2147483647 w 433"/>
              <a:gd name="T9" fmla="*/ 2147483647 h 493"/>
              <a:gd name="T10" fmla="*/ 2147483647 w 433"/>
              <a:gd name="T11" fmla="*/ 2147483647 h 493"/>
              <a:gd name="T12" fmla="*/ 2147483647 w 433"/>
              <a:gd name="T13" fmla="*/ 2147483647 h 493"/>
              <a:gd name="T14" fmla="*/ 2147483647 w 433"/>
              <a:gd name="T15" fmla="*/ 2147483647 h 493"/>
              <a:gd name="T16" fmla="*/ 2147483647 w 433"/>
              <a:gd name="T17" fmla="*/ 2147483647 h 493"/>
              <a:gd name="T18" fmla="*/ 2147483647 w 433"/>
              <a:gd name="T19" fmla="*/ 2147483647 h 493"/>
              <a:gd name="T20" fmla="*/ 2147483647 w 433"/>
              <a:gd name="T21" fmla="*/ 2147483647 h 493"/>
              <a:gd name="T22" fmla="*/ 2147483647 w 433"/>
              <a:gd name="T23" fmla="*/ 2147483647 h 493"/>
              <a:gd name="T24" fmla="*/ 2147483647 w 433"/>
              <a:gd name="T25" fmla="*/ 2147483647 h 493"/>
              <a:gd name="T26" fmla="*/ 2147483647 w 433"/>
              <a:gd name="T27" fmla="*/ 2147483647 h 493"/>
              <a:gd name="T28" fmla="*/ 2147483647 w 433"/>
              <a:gd name="T29" fmla="*/ 2147483647 h 493"/>
              <a:gd name="T30" fmla="*/ 2147483647 w 433"/>
              <a:gd name="T31" fmla="*/ 2147483647 h 493"/>
              <a:gd name="T32" fmla="*/ 2147483647 w 433"/>
              <a:gd name="T33" fmla="*/ 2147483647 h 493"/>
              <a:gd name="T34" fmla="*/ 2147483647 w 433"/>
              <a:gd name="T35" fmla="*/ 2147483647 h 493"/>
              <a:gd name="T36" fmla="*/ 2147483647 w 433"/>
              <a:gd name="T37" fmla="*/ 2147483647 h 493"/>
              <a:gd name="T38" fmla="*/ 2147483647 w 433"/>
              <a:gd name="T39" fmla="*/ 2147483647 h 493"/>
              <a:gd name="T40" fmla="*/ 2147483647 w 433"/>
              <a:gd name="T41" fmla="*/ 2147483647 h 493"/>
              <a:gd name="T42" fmla="*/ 2147483647 w 433"/>
              <a:gd name="T43" fmla="*/ 2147483647 h 493"/>
              <a:gd name="T44" fmla="*/ 2147483647 w 433"/>
              <a:gd name="T45" fmla="*/ 2147483647 h 493"/>
              <a:gd name="T46" fmla="*/ 2147483647 w 433"/>
              <a:gd name="T47" fmla="*/ 2147483647 h 493"/>
              <a:gd name="T48" fmla="*/ 2147483647 w 433"/>
              <a:gd name="T49" fmla="*/ 2147483647 h 493"/>
              <a:gd name="T50" fmla="*/ 2147483647 w 433"/>
              <a:gd name="T51" fmla="*/ 2147483647 h 493"/>
              <a:gd name="T52" fmla="*/ 2147483647 w 433"/>
              <a:gd name="T53" fmla="*/ 2147483647 h 493"/>
              <a:gd name="T54" fmla="*/ 2147483647 w 433"/>
              <a:gd name="T55" fmla="*/ 2147483647 h 493"/>
              <a:gd name="T56" fmla="*/ 2147483647 w 433"/>
              <a:gd name="T57" fmla="*/ 2147483647 h 493"/>
              <a:gd name="T58" fmla="*/ 2147483647 w 433"/>
              <a:gd name="T59" fmla="*/ 2147483647 h 493"/>
              <a:gd name="T60" fmla="*/ 2147483647 w 433"/>
              <a:gd name="T61" fmla="*/ 2147483647 h 493"/>
              <a:gd name="T62" fmla="*/ 2147483647 w 433"/>
              <a:gd name="T63" fmla="*/ 2147483647 h 493"/>
              <a:gd name="T64" fmla="*/ 2147483647 w 433"/>
              <a:gd name="T65" fmla="*/ 2147483647 h 493"/>
              <a:gd name="T66" fmla="*/ 2147483647 w 433"/>
              <a:gd name="T67" fmla="*/ 0 h 493"/>
              <a:gd name="T68" fmla="*/ 2147483647 w 433"/>
              <a:gd name="T69" fmla="*/ 2147483647 h 493"/>
              <a:gd name="T70" fmla="*/ 2147483647 w 433"/>
              <a:gd name="T71" fmla="*/ 2147483647 h 493"/>
              <a:gd name="T72" fmla="*/ 2147483647 w 433"/>
              <a:gd name="T73" fmla="*/ 2147483647 h 493"/>
              <a:gd name="T74" fmla="*/ 2147483647 w 433"/>
              <a:gd name="T75" fmla="*/ 2147483647 h 493"/>
              <a:gd name="T76" fmla="*/ 2147483647 w 433"/>
              <a:gd name="T77" fmla="*/ 2147483647 h 493"/>
              <a:gd name="T78" fmla="*/ 0 w 433"/>
              <a:gd name="T79" fmla="*/ 2147483647 h 4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3"/>
              <a:gd name="T121" fmla="*/ 0 h 493"/>
              <a:gd name="T122" fmla="*/ 433 w 433"/>
              <a:gd name="T123" fmla="*/ 493 h 49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3" h="493">
                <a:moveTo>
                  <a:pt x="18" y="72"/>
                </a:moveTo>
                <a:lnTo>
                  <a:pt x="6" y="90"/>
                </a:lnTo>
                <a:lnTo>
                  <a:pt x="18" y="108"/>
                </a:lnTo>
                <a:lnTo>
                  <a:pt x="24" y="126"/>
                </a:lnTo>
                <a:lnTo>
                  <a:pt x="24" y="144"/>
                </a:lnTo>
                <a:lnTo>
                  <a:pt x="24" y="162"/>
                </a:lnTo>
                <a:lnTo>
                  <a:pt x="12" y="180"/>
                </a:lnTo>
                <a:lnTo>
                  <a:pt x="6" y="198"/>
                </a:lnTo>
                <a:lnTo>
                  <a:pt x="6" y="216"/>
                </a:lnTo>
                <a:lnTo>
                  <a:pt x="6" y="234"/>
                </a:lnTo>
                <a:lnTo>
                  <a:pt x="6" y="252"/>
                </a:lnTo>
                <a:lnTo>
                  <a:pt x="12" y="270"/>
                </a:lnTo>
                <a:lnTo>
                  <a:pt x="30" y="282"/>
                </a:lnTo>
                <a:lnTo>
                  <a:pt x="42" y="300"/>
                </a:lnTo>
                <a:lnTo>
                  <a:pt x="60" y="306"/>
                </a:lnTo>
                <a:lnTo>
                  <a:pt x="78" y="312"/>
                </a:lnTo>
                <a:lnTo>
                  <a:pt x="96" y="318"/>
                </a:lnTo>
                <a:lnTo>
                  <a:pt x="114" y="324"/>
                </a:lnTo>
                <a:lnTo>
                  <a:pt x="132" y="330"/>
                </a:lnTo>
                <a:lnTo>
                  <a:pt x="150" y="342"/>
                </a:lnTo>
                <a:lnTo>
                  <a:pt x="168" y="354"/>
                </a:lnTo>
                <a:lnTo>
                  <a:pt x="186" y="360"/>
                </a:lnTo>
                <a:lnTo>
                  <a:pt x="198" y="378"/>
                </a:lnTo>
                <a:lnTo>
                  <a:pt x="210" y="396"/>
                </a:lnTo>
                <a:lnTo>
                  <a:pt x="222" y="414"/>
                </a:lnTo>
                <a:lnTo>
                  <a:pt x="240" y="426"/>
                </a:lnTo>
                <a:lnTo>
                  <a:pt x="258" y="438"/>
                </a:lnTo>
                <a:lnTo>
                  <a:pt x="270" y="456"/>
                </a:lnTo>
                <a:lnTo>
                  <a:pt x="288" y="468"/>
                </a:lnTo>
                <a:lnTo>
                  <a:pt x="306" y="480"/>
                </a:lnTo>
                <a:lnTo>
                  <a:pt x="324" y="492"/>
                </a:lnTo>
                <a:lnTo>
                  <a:pt x="342" y="480"/>
                </a:lnTo>
                <a:lnTo>
                  <a:pt x="354" y="462"/>
                </a:lnTo>
                <a:lnTo>
                  <a:pt x="366" y="444"/>
                </a:lnTo>
                <a:lnTo>
                  <a:pt x="372" y="426"/>
                </a:lnTo>
                <a:lnTo>
                  <a:pt x="354" y="426"/>
                </a:lnTo>
                <a:lnTo>
                  <a:pt x="342" y="408"/>
                </a:lnTo>
                <a:lnTo>
                  <a:pt x="330" y="390"/>
                </a:lnTo>
                <a:lnTo>
                  <a:pt x="330" y="372"/>
                </a:lnTo>
                <a:lnTo>
                  <a:pt x="330" y="354"/>
                </a:lnTo>
                <a:lnTo>
                  <a:pt x="342" y="336"/>
                </a:lnTo>
                <a:lnTo>
                  <a:pt x="354" y="318"/>
                </a:lnTo>
                <a:lnTo>
                  <a:pt x="366" y="300"/>
                </a:lnTo>
                <a:lnTo>
                  <a:pt x="372" y="282"/>
                </a:lnTo>
                <a:lnTo>
                  <a:pt x="378" y="264"/>
                </a:lnTo>
                <a:lnTo>
                  <a:pt x="384" y="246"/>
                </a:lnTo>
                <a:lnTo>
                  <a:pt x="396" y="228"/>
                </a:lnTo>
                <a:lnTo>
                  <a:pt x="408" y="210"/>
                </a:lnTo>
                <a:lnTo>
                  <a:pt x="426" y="198"/>
                </a:lnTo>
                <a:lnTo>
                  <a:pt x="432" y="180"/>
                </a:lnTo>
                <a:lnTo>
                  <a:pt x="420" y="162"/>
                </a:lnTo>
                <a:lnTo>
                  <a:pt x="402" y="156"/>
                </a:lnTo>
                <a:lnTo>
                  <a:pt x="384" y="162"/>
                </a:lnTo>
                <a:lnTo>
                  <a:pt x="366" y="168"/>
                </a:lnTo>
                <a:lnTo>
                  <a:pt x="348" y="174"/>
                </a:lnTo>
                <a:lnTo>
                  <a:pt x="330" y="174"/>
                </a:lnTo>
                <a:lnTo>
                  <a:pt x="312" y="168"/>
                </a:lnTo>
                <a:lnTo>
                  <a:pt x="300" y="150"/>
                </a:lnTo>
                <a:lnTo>
                  <a:pt x="288" y="132"/>
                </a:lnTo>
                <a:lnTo>
                  <a:pt x="270" y="120"/>
                </a:lnTo>
                <a:lnTo>
                  <a:pt x="264" y="102"/>
                </a:lnTo>
                <a:lnTo>
                  <a:pt x="252" y="84"/>
                </a:lnTo>
                <a:lnTo>
                  <a:pt x="246" y="66"/>
                </a:lnTo>
                <a:lnTo>
                  <a:pt x="240" y="48"/>
                </a:lnTo>
                <a:lnTo>
                  <a:pt x="234" y="30"/>
                </a:lnTo>
                <a:lnTo>
                  <a:pt x="234" y="12"/>
                </a:lnTo>
                <a:lnTo>
                  <a:pt x="216" y="0"/>
                </a:lnTo>
                <a:lnTo>
                  <a:pt x="198" y="0"/>
                </a:lnTo>
                <a:lnTo>
                  <a:pt x="180" y="0"/>
                </a:lnTo>
                <a:lnTo>
                  <a:pt x="162" y="6"/>
                </a:lnTo>
                <a:lnTo>
                  <a:pt x="144" y="12"/>
                </a:lnTo>
                <a:lnTo>
                  <a:pt x="132" y="30"/>
                </a:lnTo>
                <a:lnTo>
                  <a:pt x="114" y="42"/>
                </a:lnTo>
                <a:lnTo>
                  <a:pt x="102" y="60"/>
                </a:lnTo>
                <a:lnTo>
                  <a:pt x="90" y="78"/>
                </a:lnTo>
                <a:lnTo>
                  <a:pt x="72" y="90"/>
                </a:lnTo>
                <a:lnTo>
                  <a:pt x="54" y="90"/>
                </a:lnTo>
                <a:lnTo>
                  <a:pt x="36" y="78"/>
                </a:lnTo>
                <a:lnTo>
                  <a:pt x="18" y="78"/>
                </a:lnTo>
                <a:lnTo>
                  <a:pt x="0" y="78"/>
                </a:lnTo>
              </a:path>
            </a:pathLst>
          </a:custGeom>
          <a:solidFill>
            <a:srgbClr val="AD6900"/>
          </a:solidFill>
          <a:ln w="9525" cap="rnd">
            <a:noFill/>
            <a:round/>
            <a:headEnd type="none" w="sm" len="sm"/>
            <a:tailEnd type="none" w="sm" len="sm"/>
          </a:ln>
        </p:spPr>
        <p:txBody>
          <a:bodyPr/>
          <a:lstStyle/>
          <a:p>
            <a:endParaRPr lang="en-US"/>
          </a:p>
        </p:txBody>
      </p:sp>
      <p:sp>
        <p:nvSpPr>
          <p:cNvPr id="8235" name="Freeform 53"/>
          <p:cNvSpPr>
            <a:spLocks/>
          </p:cNvSpPr>
          <p:nvPr/>
        </p:nvSpPr>
        <p:spPr bwMode="auto">
          <a:xfrm>
            <a:off x="6634163" y="1798638"/>
            <a:ext cx="1344612" cy="1258887"/>
          </a:xfrm>
          <a:custGeom>
            <a:avLst/>
            <a:gdLst>
              <a:gd name="T0" fmla="*/ 2147483647 w 847"/>
              <a:gd name="T1" fmla="*/ 2147483647 h 793"/>
              <a:gd name="T2" fmla="*/ 2147483647 w 847"/>
              <a:gd name="T3" fmla="*/ 2147483647 h 793"/>
              <a:gd name="T4" fmla="*/ 2147483647 w 847"/>
              <a:gd name="T5" fmla="*/ 2147483647 h 793"/>
              <a:gd name="T6" fmla="*/ 2147483647 w 847"/>
              <a:gd name="T7" fmla="*/ 2147483647 h 793"/>
              <a:gd name="T8" fmla="*/ 2147483647 w 847"/>
              <a:gd name="T9" fmla="*/ 2147483647 h 793"/>
              <a:gd name="T10" fmla="*/ 2147483647 w 847"/>
              <a:gd name="T11" fmla="*/ 2147483647 h 793"/>
              <a:gd name="T12" fmla="*/ 2147483647 w 847"/>
              <a:gd name="T13" fmla="*/ 2147483647 h 793"/>
              <a:gd name="T14" fmla="*/ 2147483647 w 847"/>
              <a:gd name="T15" fmla="*/ 2147483647 h 793"/>
              <a:gd name="T16" fmla="*/ 2147483647 w 847"/>
              <a:gd name="T17" fmla="*/ 2147483647 h 793"/>
              <a:gd name="T18" fmla="*/ 2147483647 w 847"/>
              <a:gd name="T19" fmla="*/ 2147483647 h 793"/>
              <a:gd name="T20" fmla="*/ 2147483647 w 847"/>
              <a:gd name="T21" fmla="*/ 2147483647 h 793"/>
              <a:gd name="T22" fmla="*/ 2147483647 w 847"/>
              <a:gd name="T23" fmla="*/ 2147483647 h 793"/>
              <a:gd name="T24" fmla="*/ 2147483647 w 847"/>
              <a:gd name="T25" fmla="*/ 2147483647 h 793"/>
              <a:gd name="T26" fmla="*/ 2147483647 w 847"/>
              <a:gd name="T27" fmla="*/ 2147483647 h 793"/>
              <a:gd name="T28" fmla="*/ 2147483647 w 847"/>
              <a:gd name="T29" fmla="*/ 2147483647 h 793"/>
              <a:gd name="T30" fmla="*/ 2147483647 w 847"/>
              <a:gd name="T31" fmla="*/ 2147483647 h 793"/>
              <a:gd name="T32" fmla="*/ 2147483647 w 847"/>
              <a:gd name="T33" fmla="*/ 2147483647 h 793"/>
              <a:gd name="T34" fmla="*/ 2147483647 w 847"/>
              <a:gd name="T35" fmla="*/ 2147483647 h 793"/>
              <a:gd name="T36" fmla="*/ 2147483647 w 847"/>
              <a:gd name="T37" fmla="*/ 2147483647 h 793"/>
              <a:gd name="T38" fmla="*/ 2147483647 w 847"/>
              <a:gd name="T39" fmla="*/ 2147483647 h 793"/>
              <a:gd name="T40" fmla="*/ 2147483647 w 847"/>
              <a:gd name="T41" fmla="*/ 2147483647 h 793"/>
              <a:gd name="T42" fmla="*/ 2147483647 w 847"/>
              <a:gd name="T43" fmla="*/ 2147483647 h 793"/>
              <a:gd name="T44" fmla="*/ 2147483647 w 847"/>
              <a:gd name="T45" fmla="*/ 2147483647 h 793"/>
              <a:gd name="T46" fmla="*/ 0 w 847"/>
              <a:gd name="T47" fmla="*/ 2147483647 h 793"/>
              <a:gd name="T48" fmla="*/ 2147483647 w 847"/>
              <a:gd name="T49" fmla="*/ 2147483647 h 793"/>
              <a:gd name="T50" fmla="*/ 2147483647 w 847"/>
              <a:gd name="T51" fmla="*/ 2147483647 h 793"/>
              <a:gd name="T52" fmla="*/ 2147483647 w 847"/>
              <a:gd name="T53" fmla="*/ 2147483647 h 793"/>
              <a:gd name="T54" fmla="*/ 2147483647 w 847"/>
              <a:gd name="T55" fmla="*/ 2147483647 h 793"/>
              <a:gd name="T56" fmla="*/ 2147483647 w 847"/>
              <a:gd name="T57" fmla="*/ 2147483647 h 793"/>
              <a:gd name="T58" fmla="*/ 2147483647 w 847"/>
              <a:gd name="T59" fmla="*/ 2147483647 h 793"/>
              <a:gd name="T60" fmla="*/ 2147483647 w 847"/>
              <a:gd name="T61" fmla="*/ 2147483647 h 793"/>
              <a:gd name="T62" fmla="*/ 2147483647 w 847"/>
              <a:gd name="T63" fmla="*/ 2147483647 h 793"/>
              <a:gd name="T64" fmla="*/ 2147483647 w 847"/>
              <a:gd name="T65" fmla="*/ 2147483647 h 793"/>
              <a:gd name="T66" fmla="*/ 2147483647 w 847"/>
              <a:gd name="T67" fmla="*/ 2147483647 h 793"/>
              <a:gd name="T68" fmla="*/ 2147483647 w 847"/>
              <a:gd name="T69" fmla="*/ 2147483647 h 793"/>
              <a:gd name="T70" fmla="*/ 2147483647 w 847"/>
              <a:gd name="T71" fmla="*/ 2147483647 h 793"/>
              <a:gd name="T72" fmla="*/ 2147483647 w 847"/>
              <a:gd name="T73" fmla="*/ 2147483647 h 793"/>
              <a:gd name="T74" fmla="*/ 2147483647 w 847"/>
              <a:gd name="T75" fmla="*/ 2147483647 h 793"/>
              <a:gd name="T76" fmla="*/ 2147483647 w 847"/>
              <a:gd name="T77" fmla="*/ 2147483647 h 793"/>
              <a:gd name="T78" fmla="*/ 2147483647 w 847"/>
              <a:gd name="T79" fmla="*/ 2147483647 h 793"/>
              <a:gd name="T80" fmla="*/ 2147483647 w 847"/>
              <a:gd name="T81" fmla="*/ 2147483647 h 793"/>
              <a:gd name="T82" fmla="*/ 2147483647 w 847"/>
              <a:gd name="T83" fmla="*/ 2147483647 h 793"/>
              <a:gd name="T84" fmla="*/ 2147483647 w 847"/>
              <a:gd name="T85" fmla="*/ 2147483647 h 793"/>
              <a:gd name="T86" fmla="*/ 2147483647 w 847"/>
              <a:gd name="T87" fmla="*/ 2147483647 h 793"/>
              <a:gd name="T88" fmla="*/ 2147483647 w 847"/>
              <a:gd name="T89" fmla="*/ 2147483647 h 7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7"/>
              <a:gd name="T136" fmla="*/ 0 h 793"/>
              <a:gd name="T137" fmla="*/ 847 w 847"/>
              <a:gd name="T138" fmla="*/ 793 h 7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7" h="793">
                <a:moveTo>
                  <a:pt x="846" y="0"/>
                </a:moveTo>
                <a:lnTo>
                  <a:pt x="822" y="24"/>
                </a:lnTo>
                <a:lnTo>
                  <a:pt x="816" y="42"/>
                </a:lnTo>
                <a:lnTo>
                  <a:pt x="816" y="60"/>
                </a:lnTo>
                <a:lnTo>
                  <a:pt x="816" y="78"/>
                </a:lnTo>
                <a:lnTo>
                  <a:pt x="822" y="96"/>
                </a:lnTo>
                <a:lnTo>
                  <a:pt x="822" y="114"/>
                </a:lnTo>
                <a:lnTo>
                  <a:pt x="822" y="132"/>
                </a:lnTo>
                <a:lnTo>
                  <a:pt x="822" y="150"/>
                </a:lnTo>
                <a:lnTo>
                  <a:pt x="822" y="168"/>
                </a:lnTo>
                <a:lnTo>
                  <a:pt x="816" y="186"/>
                </a:lnTo>
                <a:lnTo>
                  <a:pt x="798" y="204"/>
                </a:lnTo>
                <a:lnTo>
                  <a:pt x="792" y="222"/>
                </a:lnTo>
                <a:lnTo>
                  <a:pt x="786" y="240"/>
                </a:lnTo>
                <a:lnTo>
                  <a:pt x="774" y="258"/>
                </a:lnTo>
                <a:lnTo>
                  <a:pt x="768" y="276"/>
                </a:lnTo>
                <a:lnTo>
                  <a:pt x="756" y="294"/>
                </a:lnTo>
                <a:lnTo>
                  <a:pt x="738" y="306"/>
                </a:lnTo>
                <a:lnTo>
                  <a:pt x="720" y="318"/>
                </a:lnTo>
                <a:lnTo>
                  <a:pt x="702" y="324"/>
                </a:lnTo>
                <a:lnTo>
                  <a:pt x="684" y="336"/>
                </a:lnTo>
                <a:lnTo>
                  <a:pt x="666" y="342"/>
                </a:lnTo>
                <a:lnTo>
                  <a:pt x="648" y="348"/>
                </a:lnTo>
                <a:lnTo>
                  <a:pt x="630" y="348"/>
                </a:lnTo>
                <a:lnTo>
                  <a:pt x="612" y="354"/>
                </a:lnTo>
                <a:lnTo>
                  <a:pt x="594" y="354"/>
                </a:lnTo>
                <a:lnTo>
                  <a:pt x="576" y="360"/>
                </a:lnTo>
                <a:lnTo>
                  <a:pt x="558" y="372"/>
                </a:lnTo>
                <a:lnTo>
                  <a:pt x="546" y="390"/>
                </a:lnTo>
                <a:lnTo>
                  <a:pt x="534" y="408"/>
                </a:lnTo>
                <a:lnTo>
                  <a:pt x="528" y="426"/>
                </a:lnTo>
                <a:lnTo>
                  <a:pt x="516" y="444"/>
                </a:lnTo>
                <a:lnTo>
                  <a:pt x="504" y="462"/>
                </a:lnTo>
                <a:lnTo>
                  <a:pt x="486" y="474"/>
                </a:lnTo>
                <a:lnTo>
                  <a:pt x="474" y="492"/>
                </a:lnTo>
                <a:lnTo>
                  <a:pt x="456" y="504"/>
                </a:lnTo>
                <a:lnTo>
                  <a:pt x="444" y="522"/>
                </a:lnTo>
                <a:lnTo>
                  <a:pt x="432" y="540"/>
                </a:lnTo>
                <a:lnTo>
                  <a:pt x="426" y="558"/>
                </a:lnTo>
                <a:lnTo>
                  <a:pt x="420" y="576"/>
                </a:lnTo>
                <a:lnTo>
                  <a:pt x="414" y="594"/>
                </a:lnTo>
                <a:lnTo>
                  <a:pt x="408" y="612"/>
                </a:lnTo>
                <a:lnTo>
                  <a:pt x="402" y="630"/>
                </a:lnTo>
                <a:lnTo>
                  <a:pt x="390" y="648"/>
                </a:lnTo>
                <a:lnTo>
                  <a:pt x="378" y="666"/>
                </a:lnTo>
                <a:lnTo>
                  <a:pt x="360" y="678"/>
                </a:lnTo>
                <a:lnTo>
                  <a:pt x="342" y="678"/>
                </a:lnTo>
                <a:lnTo>
                  <a:pt x="324" y="684"/>
                </a:lnTo>
                <a:lnTo>
                  <a:pt x="306" y="690"/>
                </a:lnTo>
                <a:lnTo>
                  <a:pt x="288" y="690"/>
                </a:lnTo>
                <a:lnTo>
                  <a:pt x="270" y="696"/>
                </a:lnTo>
                <a:lnTo>
                  <a:pt x="252" y="696"/>
                </a:lnTo>
                <a:lnTo>
                  <a:pt x="234" y="702"/>
                </a:lnTo>
                <a:lnTo>
                  <a:pt x="216" y="714"/>
                </a:lnTo>
                <a:lnTo>
                  <a:pt x="210" y="732"/>
                </a:lnTo>
                <a:lnTo>
                  <a:pt x="210" y="750"/>
                </a:lnTo>
                <a:lnTo>
                  <a:pt x="198" y="768"/>
                </a:lnTo>
                <a:lnTo>
                  <a:pt x="180" y="768"/>
                </a:lnTo>
                <a:lnTo>
                  <a:pt x="162" y="768"/>
                </a:lnTo>
                <a:lnTo>
                  <a:pt x="144" y="768"/>
                </a:lnTo>
                <a:lnTo>
                  <a:pt x="126" y="768"/>
                </a:lnTo>
                <a:lnTo>
                  <a:pt x="108" y="774"/>
                </a:lnTo>
                <a:lnTo>
                  <a:pt x="90" y="780"/>
                </a:lnTo>
                <a:lnTo>
                  <a:pt x="72" y="786"/>
                </a:lnTo>
                <a:lnTo>
                  <a:pt x="54" y="792"/>
                </a:lnTo>
                <a:lnTo>
                  <a:pt x="36" y="792"/>
                </a:lnTo>
                <a:lnTo>
                  <a:pt x="24" y="774"/>
                </a:lnTo>
                <a:lnTo>
                  <a:pt x="18" y="756"/>
                </a:lnTo>
                <a:lnTo>
                  <a:pt x="6" y="738"/>
                </a:lnTo>
                <a:lnTo>
                  <a:pt x="6" y="720"/>
                </a:lnTo>
                <a:lnTo>
                  <a:pt x="6" y="702"/>
                </a:lnTo>
                <a:lnTo>
                  <a:pt x="0" y="684"/>
                </a:lnTo>
                <a:lnTo>
                  <a:pt x="0" y="666"/>
                </a:lnTo>
                <a:lnTo>
                  <a:pt x="6" y="648"/>
                </a:lnTo>
                <a:lnTo>
                  <a:pt x="18" y="630"/>
                </a:lnTo>
                <a:lnTo>
                  <a:pt x="36" y="630"/>
                </a:lnTo>
                <a:lnTo>
                  <a:pt x="54" y="630"/>
                </a:lnTo>
                <a:lnTo>
                  <a:pt x="72" y="624"/>
                </a:lnTo>
                <a:lnTo>
                  <a:pt x="90" y="618"/>
                </a:lnTo>
                <a:lnTo>
                  <a:pt x="108" y="612"/>
                </a:lnTo>
                <a:lnTo>
                  <a:pt x="126" y="612"/>
                </a:lnTo>
                <a:lnTo>
                  <a:pt x="150" y="618"/>
                </a:lnTo>
                <a:lnTo>
                  <a:pt x="168" y="624"/>
                </a:lnTo>
                <a:lnTo>
                  <a:pt x="186" y="636"/>
                </a:lnTo>
                <a:lnTo>
                  <a:pt x="204" y="636"/>
                </a:lnTo>
                <a:lnTo>
                  <a:pt x="222" y="636"/>
                </a:lnTo>
                <a:lnTo>
                  <a:pt x="240" y="636"/>
                </a:lnTo>
                <a:lnTo>
                  <a:pt x="258" y="624"/>
                </a:lnTo>
                <a:lnTo>
                  <a:pt x="270" y="606"/>
                </a:lnTo>
                <a:lnTo>
                  <a:pt x="282" y="588"/>
                </a:lnTo>
                <a:lnTo>
                  <a:pt x="300" y="570"/>
                </a:lnTo>
                <a:lnTo>
                  <a:pt x="318" y="552"/>
                </a:lnTo>
                <a:lnTo>
                  <a:pt x="336" y="534"/>
                </a:lnTo>
                <a:lnTo>
                  <a:pt x="354" y="534"/>
                </a:lnTo>
                <a:lnTo>
                  <a:pt x="372" y="522"/>
                </a:lnTo>
                <a:lnTo>
                  <a:pt x="390" y="516"/>
                </a:lnTo>
                <a:lnTo>
                  <a:pt x="408" y="504"/>
                </a:lnTo>
                <a:lnTo>
                  <a:pt x="426" y="498"/>
                </a:lnTo>
                <a:lnTo>
                  <a:pt x="438" y="480"/>
                </a:lnTo>
                <a:lnTo>
                  <a:pt x="450" y="462"/>
                </a:lnTo>
                <a:lnTo>
                  <a:pt x="462" y="444"/>
                </a:lnTo>
                <a:lnTo>
                  <a:pt x="480" y="426"/>
                </a:lnTo>
                <a:lnTo>
                  <a:pt x="486" y="408"/>
                </a:lnTo>
                <a:lnTo>
                  <a:pt x="498" y="390"/>
                </a:lnTo>
                <a:lnTo>
                  <a:pt x="492" y="372"/>
                </a:lnTo>
                <a:lnTo>
                  <a:pt x="486" y="354"/>
                </a:lnTo>
                <a:lnTo>
                  <a:pt x="492" y="336"/>
                </a:lnTo>
                <a:lnTo>
                  <a:pt x="492" y="318"/>
                </a:lnTo>
                <a:lnTo>
                  <a:pt x="510" y="306"/>
                </a:lnTo>
                <a:lnTo>
                  <a:pt x="528" y="300"/>
                </a:lnTo>
                <a:lnTo>
                  <a:pt x="546" y="306"/>
                </a:lnTo>
                <a:lnTo>
                  <a:pt x="564" y="306"/>
                </a:lnTo>
                <a:lnTo>
                  <a:pt x="582" y="300"/>
                </a:lnTo>
                <a:lnTo>
                  <a:pt x="600" y="294"/>
                </a:lnTo>
                <a:lnTo>
                  <a:pt x="618" y="288"/>
                </a:lnTo>
                <a:lnTo>
                  <a:pt x="636" y="282"/>
                </a:lnTo>
                <a:lnTo>
                  <a:pt x="654" y="276"/>
                </a:lnTo>
                <a:lnTo>
                  <a:pt x="672" y="264"/>
                </a:lnTo>
                <a:lnTo>
                  <a:pt x="690" y="258"/>
                </a:lnTo>
                <a:lnTo>
                  <a:pt x="702" y="240"/>
                </a:lnTo>
                <a:lnTo>
                  <a:pt x="708" y="222"/>
                </a:lnTo>
                <a:lnTo>
                  <a:pt x="714" y="204"/>
                </a:lnTo>
                <a:lnTo>
                  <a:pt x="702" y="186"/>
                </a:lnTo>
                <a:lnTo>
                  <a:pt x="690" y="168"/>
                </a:lnTo>
                <a:lnTo>
                  <a:pt x="684" y="150"/>
                </a:lnTo>
                <a:lnTo>
                  <a:pt x="696" y="132"/>
                </a:lnTo>
                <a:lnTo>
                  <a:pt x="714" y="126"/>
                </a:lnTo>
                <a:lnTo>
                  <a:pt x="720" y="108"/>
                </a:lnTo>
                <a:lnTo>
                  <a:pt x="732" y="90"/>
                </a:lnTo>
                <a:lnTo>
                  <a:pt x="744" y="72"/>
                </a:lnTo>
                <a:lnTo>
                  <a:pt x="756" y="54"/>
                </a:lnTo>
                <a:lnTo>
                  <a:pt x="774" y="48"/>
                </a:lnTo>
                <a:lnTo>
                  <a:pt x="792" y="36"/>
                </a:lnTo>
                <a:lnTo>
                  <a:pt x="810" y="24"/>
                </a:lnTo>
                <a:lnTo>
                  <a:pt x="822" y="42"/>
                </a:lnTo>
              </a:path>
            </a:pathLst>
          </a:custGeom>
          <a:solidFill>
            <a:srgbClr val="AD6900"/>
          </a:solidFill>
          <a:ln w="12700" cap="rnd" cmpd="sng">
            <a:solidFill>
              <a:schemeClr val="tx2"/>
            </a:solidFill>
            <a:prstDash val="solid"/>
            <a:round/>
            <a:headEnd type="none" w="sm" len="sm"/>
            <a:tailEnd type="none" w="sm" len="sm"/>
          </a:ln>
        </p:spPr>
        <p:txBody>
          <a:bodyPr/>
          <a:lstStyle/>
          <a:p>
            <a:endParaRPr lang="en-US"/>
          </a:p>
        </p:txBody>
      </p:sp>
      <p:sp>
        <p:nvSpPr>
          <p:cNvPr id="8236" name="Rectangle 54"/>
          <p:cNvSpPr>
            <a:spLocks noChangeArrowheads="1"/>
          </p:cNvSpPr>
          <p:nvPr/>
        </p:nvSpPr>
        <p:spPr bwMode="auto">
          <a:xfrm>
            <a:off x="6407150" y="1568450"/>
            <a:ext cx="1438275" cy="739775"/>
          </a:xfrm>
          <a:prstGeom prst="rect">
            <a:avLst/>
          </a:prstGeom>
          <a:noFill/>
          <a:ln w="9525">
            <a:noFill/>
            <a:miter lim="800000"/>
            <a:headEnd/>
            <a:tailEnd/>
          </a:ln>
        </p:spPr>
        <p:txBody>
          <a:bodyPr wrap="none" lIns="92075" tIns="46038" rIns="92075" bIns="46038">
            <a:spAutoFit/>
          </a:bodyPr>
          <a:lstStyle/>
          <a:p>
            <a:pPr algn="ctr" eaLnBrk="0" hangingPunct="0"/>
            <a:r>
              <a:rPr lang="en-US" sz="1400" b="1" i="1">
                <a:cs typeface="Times New Roman" pitchFamily="18" charset="0"/>
              </a:rPr>
              <a:t>Great Lakes &amp; </a:t>
            </a:r>
          </a:p>
          <a:p>
            <a:pPr algn="ctr" eaLnBrk="0" hangingPunct="0"/>
            <a:r>
              <a:rPr lang="en-US" sz="1400" b="1" i="1">
                <a:cs typeface="Times New Roman" pitchFamily="18" charset="0"/>
              </a:rPr>
              <a:t>Ohio River</a:t>
            </a:r>
          </a:p>
          <a:p>
            <a:pPr algn="ctr" eaLnBrk="0" hangingPunct="0"/>
            <a:r>
              <a:rPr lang="en-US" sz="1400" b="1" i="1">
                <a:cs typeface="Times New Roman" pitchFamily="18" charset="0"/>
              </a:rPr>
              <a:t>Division</a:t>
            </a:r>
          </a:p>
        </p:txBody>
      </p:sp>
      <p:sp>
        <p:nvSpPr>
          <p:cNvPr id="8237" name="Freeform 55"/>
          <p:cNvSpPr>
            <a:spLocks/>
          </p:cNvSpPr>
          <p:nvPr/>
        </p:nvSpPr>
        <p:spPr bwMode="auto">
          <a:xfrm>
            <a:off x="1233488" y="1176338"/>
            <a:ext cx="1576387" cy="896937"/>
          </a:xfrm>
          <a:custGeom>
            <a:avLst/>
            <a:gdLst>
              <a:gd name="T0" fmla="*/ 2147483647 w 993"/>
              <a:gd name="T1" fmla="*/ 2147483647 h 565"/>
              <a:gd name="T2" fmla="*/ 2147483647 w 993"/>
              <a:gd name="T3" fmla="*/ 2147483647 h 565"/>
              <a:gd name="T4" fmla="*/ 2147483647 w 993"/>
              <a:gd name="T5" fmla="*/ 2147483647 h 565"/>
              <a:gd name="T6" fmla="*/ 2147483647 w 993"/>
              <a:gd name="T7" fmla="*/ 2147483647 h 565"/>
              <a:gd name="T8" fmla="*/ 2147483647 w 993"/>
              <a:gd name="T9" fmla="*/ 2147483647 h 565"/>
              <a:gd name="T10" fmla="*/ 2147483647 w 993"/>
              <a:gd name="T11" fmla="*/ 2147483647 h 565"/>
              <a:gd name="T12" fmla="*/ 2147483647 w 993"/>
              <a:gd name="T13" fmla="*/ 2147483647 h 565"/>
              <a:gd name="T14" fmla="*/ 2147483647 w 993"/>
              <a:gd name="T15" fmla="*/ 2147483647 h 565"/>
              <a:gd name="T16" fmla="*/ 2147483647 w 993"/>
              <a:gd name="T17" fmla="*/ 2147483647 h 565"/>
              <a:gd name="T18" fmla="*/ 2147483647 w 993"/>
              <a:gd name="T19" fmla="*/ 2147483647 h 565"/>
              <a:gd name="T20" fmla="*/ 2147483647 w 993"/>
              <a:gd name="T21" fmla="*/ 2147483647 h 565"/>
              <a:gd name="T22" fmla="*/ 2147483647 w 993"/>
              <a:gd name="T23" fmla="*/ 2147483647 h 565"/>
              <a:gd name="T24" fmla="*/ 2147483647 w 993"/>
              <a:gd name="T25" fmla="*/ 2147483647 h 565"/>
              <a:gd name="T26" fmla="*/ 2147483647 w 993"/>
              <a:gd name="T27" fmla="*/ 2147483647 h 565"/>
              <a:gd name="T28" fmla="*/ 2147483647 w 993"/>
              <a:gd name="T29" fmla="*/ 2147483647 h 565"/>
              <a:gd name="T30" fmla="*/ 2147483647 w 993"/>
              <a:gd name="T31" fmla="*/ 2147483647 h 565"/>
              <a:gd name="T32" fmla="*/ 2147483647 w 993"/>
              <a:gd name="T33" fmla="*/ 2147483647 h 565"/>
              <a:gd name="T34" fmla="*/ 2147483647 w 993"/>
              <a:gd name="T35" fmla="*/ 2147483647 h 565"/>
              <a:gd name="T36" fmla="*/ 2147483647 w 993"/>
              <a:gd name="T37" fmla="*/ 2147483647 h 565"/>
              <a:gd name="T38" fmla="*/ 2147483647 w 993"/>
              <a:gd name="T39" fmla="*/ 2147483647 h 565"/>
              <a:gd name="T40" fmla="*/ 2147483647 w 993"/>
              <a:gd name="T41" fmla="*/ 2147483647 h 565"/>
              <a:gd name="T42" fmla="*/ 2147483647 w 993"/>
              <a:gd name="T43" fmla="*/ 2147483647 h 565"/>
              <a:gd name="T44" fmla="*/ 2147483647 w 993"/>
              <a:gd name="T45" fmla="*/ 2147483647 h 565"/>
              <a:gd name="T46" fmla="*/ 2147483647 w 993"/>
              <a:gd name="T47" fmla="*/ 2147483647 h 565"/>
              <a:gd name="T48" fmla="*/ 2147483647 w 993"/>
              <a:gd name="T49" fmla="*/ 2147483647 h 565"/>
              <a:gd name="T50" fmla="*/ 2147483647 w 993"/>
              <a:gd name="T51" fmla="*/ 2147483647 h 565"/>
              <a:gd name="T52" fmla="*/ 2147483647 w 993"/>
              <a:gd name="T53" fmla="*/ 2147483647 h 565"/>
              <a:gd name="T54" fmla="*/ 2147483647 w 993"/>
              <a:gd name="T55" fmla="*/ 2147483647 h 565"/>
              <a:gd name="T56" fmla="*/ 2147483647 w 993"/>
              <a:gd name="T57" fmla="*/ 2147483647 h 565"/>
              <a:gd name="T58" fmla="*/ 2147483647 w 993"/>
              <a:gd name="T59" fmla="*/ 2147483647 h 565"/>
              <a:gd name="T60" fmla="*/ 2147483647 w 993"/>
              <a:gd name="T61" fmla="*/ 2147483647 h 565"/>
              <a:gd name="T62" fmla="*/ 2147483647 w 993"/>
              <a:gd name="T63" fmla="*/ 2147483647 h 565"/>
              <a:gd name="T64" fmla="*/ 2147483647 w 993"/>
              <a:gd name="T65" fmla="*/ 2147483647 h 565"/>
              <a:gd name="T66" fmla="*/ 2147483647 w 993"/>
              <a:gd name="T67" fmla="*/ 2147483647 h 565"/>
              <a:gd name="T68" fmla="*/ 2147483647 w 993"/>
              <a:gd name="T69" fmla="*/ 2147483647 h 565"/>
              <a:gd name="T70" fmla="*/ 2147483647 w 993"/>
              <a:gd name="T71" fmla="*/ 2147483647 h 565"/>
              <a:gd name="T72" fmla="*/ 2147483647 w 993"/>
              <a:gd name="T73" fmla="*/ 2147483647 h 565"/>
              <a:gd name="T74" fmla="*/ 2147483647 w 993"/>
              <a:gd name="T75" fmla="*/ 2147483647 h 565"/>
              <a:gd name="T76" fmla="*/ 2147483647 w 993"/>
              <a:gd name="T77" fmla="*/ 2147483647 h 565"/>
              <a:gd name="T78" fmla="*/ 2147483647 w 993"/>
              <a:gd name="T79" fmla="*/ 2147483647 h 565"/>
              <a:gd name="T80" fmla="*/ 2147483647 w 993"/>
              <a:gd name="T81" fmla="*/ 2147483647 h 565"/>
              <a:gd name="T82" fmla="*/ 2147483647 w 993"/>
              <a:gd name="T83" fmla="*/ 2147483647 h 565"/>
              <a:gd name="T84" fmla="*/ 2147483647 w 993"/>
              <a:gd name="T85" fmla="*/ 2147483647 h 565"/>
              <a:gd name="T86" fmla="*/ 2147483647 w 993"/>
              <a:gd name="T87" fmla="*/ 2147483647 h 565"/>
              <a:gd name="T88" fmla="*/ 2147483647 w 993"/>
              <a:gd name="T89" fmla="*/ 2147483647 h 565"/>
              <a:gd name="T90" fmla="*/ 2147483647 w 993"/>
              <a:gd name="T91" fmla="*/ 2147483647 h 565"/>
              <a:gd name="T92" fmla="*/ 2147483647 w 993"/>
              <a:gd name="T93" fmla="*/ 2147483647 h 565"/>
              <a:gd name="T94" fmla="*/ 2147483647 w 993"/>
              <a:gd name="T95" fmla="*/ 2147483647 h 565"/>
              <a:gd name="T96" fmla="*/ 2147483647 w 993"/>
              <a:gd name="T97" fmla="*/ 2147483647 h 565"/>
              <a:gd name="T98" fmla="*/ 2147483647 w 993"/>
              <a:gd name="T99" fmla="*/ 2147483647 h 565"/>
              <a:gd name="T100" fmla="*/ 2147483647 w 993"/>
              <a:gd name="T101" fmla="*/ 2147483647 h 565"/>
              <a:gd name="T102" fmla="*/ 2147483647 w 993"/>
              <a:gd name="T103" fmla="*/ 2147483647 h 565"/>
              <a:gd name="T104" fmla="*/ 2147483647 w 993"/>
              <a:gd name="T105" fmla="*/ 2147483647 h 565"/>
              <a:gd name="T106" fmla="*/ 2147483647 w 993"/>
              <a:gd name="T107" fmla="*/ 2147483647 h 565"/>
              <a:gd name="T108" fmla="*/ 2147483647 w 993"/>
              <a:gd name="T109" fmla="*/ 2147483647 h 565"/>
              <a:gd name="T110" fmla="*/ 2147483647 w 993"/>
              <a:gd name="T111" fmla="*/ 2147483647 h 565"/>
              <a:gd name="T112" fmla="*/ 2147483647 w 993"/>
              <a:gd name="T113" fmla="*/ 2147483647 h 565"/>
              <a:gd name="T114" fmla="*/ 2147483647 w 993"/>
              <a:gd name="T115" fmla="*/ 2147483647 h 565"/>
              <a:gd name="T116" fmla="*/ 2147483647 w 993"/>
              <a:gd name="T117" fmla="*/ 2147483647 h 565"/>
              <a:gd name="T118" fmla="*/ 2147483647 w 993"/>
              <a:gd name="T119" fmla="*/ 2147483647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3"/>
              <a:gd name="T181" fmla="*/ 0 h 565"/>
              <a:gd name="T182" fmla="*/ 993 w 993"/>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3" h="565">
                <a:moveTo>
                  <a:pt x="24" y="248"/>
                </a:moveTo>
                <a:lnTo>
                  <a:pt x="4" y="260"/>
                </a:lnTo>
                <a:lnTo>
                  <a:pt x="16" y="268"/>
                </a:lnTo>
                <a:lnTo>
                  <a:pt x="28" y="268"/>
                </a:lnTo>
                <a:lnTo>
                  <a:pt x="40" y="268"/>
                </a:lnTo>
                <a:lnTo>
                  <a:pt x="52" y="268"/>
                </a:lnTo>
                <a:lnTo>
                  <a:pt x="68" y="272"/>
                </a:lnTo>
                <a:lnTo>
                  <a:pt x="80" y="276"/>
                </a:lnTo>
                <a:lnTo>
                  <a:pt x="92" y="276"/>
                </a:lnTo>
                <a:lnTo>
                  <a:pt x="104" y="276"/>
                </a:lnTo>
                <a:lnTo>
                  <a:pt x="116" y="276"/>
                </a:lnTo>
                <a:lnTo>
                  <a:pt x="128" y="276"/>
                </a:lnTo>
                <a:lnTo>
                  <a:pt x="144" y="276"/>
                </a:lnTo>
                <a:lnTo>
                  <a:pt x="156" y="276"/>
                </a:lnTo>
                <a:lnTo>
                  <a:pt x="168" y="276"/>
                </a:lnTo>
                <a:lnTo>
                  <a:pt x="180" y="276"/>
                </a:lnTo>
                <a:lnTo>
                  <a:pt x="196" y="276"/>
                </a:lnTo>
                <a:lnTo>
                  <a:pt x="208" y="276"/>
                </a:lnTo>
                <a:lnTo>
                  <a:pt x="220" y="280"/>
                </a:lnTo>
                <a:lnTo>
                  <a:pt x="232" y="280"/>
                </a:lnTo>
                <a:lnTo>
                  <a:pt x="244" y="284"/>
                </a:lnTo>
                <a:lnTo>
                  <a:pt x="256" y="284"/>
                </a:lnTo>
                <a:lnTo>
                  <a:pt x="268" y="288"/>
                </a:lnTo>
                <a:lnTo>
                  <a:pt x="268" y="300"/>
                </a:lnTo>
                <a:lnTo>
                  <a:pt x="272" y="312"/>
                </a:lnTo>
                <a:lnTo>
                  <a:pt x="276" y="324"/>
                </a:lnTo>
                <a:lnTo>
                  <a:pt x="284" y="336"/>
                </a:lnTo>
                <a:lnTo>
                  <a:pt x="292" y="348"/>
                </a:lnTo>
                <a:lnTo>
                  <a:pt x="296" y="360"/>
                </a:lnTo>
                <a:lnTo>
                  <a:pt x="300" y="372"/>
                </a:lnTo>
                <a:lnTo>
                  <a:pt x="312" y="380"/>
                </a:lnTo>
                <a:lnTo>
                  <a:pt x="324" y="376"/>
                </a:lnTo>
                <a:lnTo>
                  <a:pt x="336" y="380"/>
                </a:lnTo>
                <a:lnTo>
                  <a:pt x="348" y="384"/>
                </a:lnTo>
                <a:lnTo>
                  <a:pt x="364" y="384"/>
                </a:lnTo>
                <a:lnTo>
                  <a:pt x="376" y="380"/>
                </a:lnTo>
                <a:lnTo>
                  <a:pt x="388" y="380"/>
                </a:lnTo>
                <a:lnTo>
                  <a:pt x="400" y="376"/>
                </a:lnTo>
                <a:lnTo>
                  <a:pt x="412" y="376"/>
                </a:lnTo>
                <a:lnTo>
                  <a:pt x="424" y="376"/>
                </a:lnTo>
                <a:lnTo>
                  <a:pt x="436" y="372"/>
                </a:lnTo>
                <a:lnTo>
                  <a:pt x="444" y="360"/>
                </a:lnTo>
                <a:lnTo>
                  <a:pt x="456" y="356"/>
                </a:lnTo>
                <a:lnTo>
                  <a:pt x="468" y="348"/>
                </a:lnTo>
                <a:lnTo>
                  <a:pt x="480" y="340"/>
                </a:lnTo>
                <a:lnTo>
                  <a:pt x="492" y="336"/>
                </a:lnTo>
                <a:lnTo>
                  <a:pt x="504" y="328"/>
                </a:lnTo>
                <a:lnTo>
                  <a:pt x="516" y="320"/>
                </a:lnTo>
                <a:lnTo>
                  <a:pt x="528" y="308"/>
                </a:lnTo>
                <a:lnTo>
                  <a:pt x="540" y="296"/>
                </a:lnTo>
                <a:lnTo>
                  <a:pt x="552" y="288"/>
                </a:lnTo>
                <a:lnTo>
                  <a:pt x="560" y="276"/>
                </a:lnTo>
                <a:lnTo>
                  <a:pt x="572" y="272"/>
                </a:lnTo>
                <a:lnTo>
                  <a:pt x="580" y="284"/>
                </a:lnTo>
                <a:lnTo>
                  <a:pt x="592" y="292"/>
                </a:lnTo>
                <a:lnTo>
                  <a:pt x="600" y="304"/>
                </a:lnTo>
                <a:lnTo>
                  <a:pt x="608" y="316"/>
                </a:lnTo>
                <a:lnTo>
                  <a:pt x="620" y="324"/>
                </a:lnTo>
                <a:lnTo>
                  <a:pt x="628" y="336"/>
                </a:lnTo>
                <a:lnTo>
                  <a:pt x="640" y="348"/>
                </a:lnTo>
                <a:lnTo>
                  <a:pt x="652" y="356"/>
                </a:lnTo>
                <a:lnTo>
                  <a:pt x="664" y="364"/>
                </a:lnTo>
                <a:lnTo>
                  <a:pt x="672" y="376"/>
                </a:lnTo>
                <a:lnTo>
                  <a:pt x="684" y="380"/>
                </a:lnTo>
                <a:lnTo>
                  <a:pt x="696" y="380"/>
                </a:lnTo>
                <a:lnTo>
                  <a:pt x="708" y="380"/>
                </a:lnTo>
                <a:lnTo>
                  <a:pt x="720" y="376"/>
                </a:lnTo>
                <a:lnTo>
                  <a:pt x="732" y="368"/>
                </a:lnTo>
                <a:lnTo>
                  <a:pt x="744" y="376"/>
                </a:lnTo>
                <a:lnTo>
                  <a:pt x="756" y="384"/>
                </a:lnTo>
                <a:lnTo>
                  <a:pt x="764" y="396"/>
                </a:lnTo>
                <a:lnTo>
                  <a:pt x="776" y="404"/>
                </a:lnTo>
                <a:lnTo>
                  <a:pt x="788" y="412"/>
                </a:lnTo>
                <a:lnTo>
                  <a:pt x="800" y="420"/>
                </a:lnTo>
                <a:lnTo>
                  <a:pt x="812" y="428"/>
                </a:lnTo>
                <a:lnTo>
                  <a:pt x="816" y="440"/>
                </a:lnTo>
                <a:lnTo>
                  <a:pt x="816" y="452"/>
                </a:lnTo>
                <a:lnTo>
                  <a:pt x="812" y="464"/>
                </a:lnTo>
                <a:lnTo>
                  <a:pt x="808" y="476"/>
                </a:lnTo>
                <a:lnTo>
                  <a:pt x="804" y="488"/>
                </a:lnTo>
                <a:lnTo>
                  <a:pt x="804" y="500"/>
                </a:lnTo>
                <a:lnTo>
                  <a:pt x="796" y="512"/>
                </a:lnTo>
                <a:lnTo>
                  <a:pt x="784" y="524"/>
                </a:lnTo>
                <a:lnTo>
                  <a:pt x="780" y="536"/>
                </a:lnTo>
                <a:lnTo>
                  <a:pt x="776" y="548"/>
                </a:lnTo>
                <a:lnTo>
                  <a:pt x="780" y="560"/>
                </a:lnTo>
                <a:lnTo>
                  <a:pt x="792" y="564"/>
                </a:lnTo>
                <a:lnTo>
                  <a:pt x="804" y="564"/>
                </a:lnTo>
                <a:lnTo>
                  <a:pt x="812" y="552"/>
                </a:lnTo>
                <a:lnTo>
                  <a:pt x="824" y="544"/>
                </a:lnTo>
                <a:lnTo>
                  <a:pt x="836" y="536"/>
                </a:lnTo>
                <a:lnTo>
                  <a:pt x="848" y="532"/>
                </a:lnTo>
                <a:lnTo>
                  <a:pt x="860" y="532"/>
                </a:lnTo>
                <a:lnTo>
                  <a:pt x="872" y="524"/>
                </a:lnTo>
                <a:lnTo>
                  <a:pt x="884" y="516"/>
                </a:lnTo>
                <a:lnTo>
                  <a:pt x="896" y="508"/>
                </a:lnTo>
                <a:lnTo>
                  <a:pt x="908" y="512"/>
                </a:lnTo>
                <a:lnTo>
                  <a:pt x="924" y="516"/>
                </a:lnTo>
                <a:lnTo>
                  <a:pt x="948" y="516"/>
                </a:lnTo>
                <a:lnTo>
                  <a:pt x="936" y="524"/>
                </a:lnTo>
                <a:lnTo>
                  <a:pt x="936" y="536"/>
                </a:lnTo>
                <a:lnTo>
                  <a:pt x="948" y="528"/>
                </a:lnTo>
                <a:lnTo>
                  <a:pt x="952" y="516"/>
                </a:lnTo>
                <a:lnTo>
                  <a:pt x="956" y="504"/>
                </a:lnTo>
                <a:lnTo>
                  <a:pt x="960" y="492"/>
                </a:lnTo>
                <a:lnTo>
                  <a:pt x="964" y="480"/>
                </a:lnTo>
                <a:lnTo>
                  <a:pt x="972" y="468"/>
                </a:lnTo>
                <a:lnTo>
                  <a:pt x="976" y="456"/>
                </a:lnTo>
                <a:lnTo>
                  <a:pt x="980" y="444"/>
                </a:lnTo>
                <a:lnTo>
                  <a:pt x="984" y="432"/>
                </a:lnTo>
                <a:lnTo>
                  <a:pt x="988" y="420"/>
                </a:lnTo>
                <a:lnTo>
                  <a:pt x="988" y="408"/>
                </a:lnTo>
                <a:lnTo>
                  <a:pt x="992" y="396"/>
                </a:lnTo>
                <a:lnTo>
                  <a:pt x="992" y="384"/>
                </a:lnTo>
                <a:lnTo>
                  <a:pt x="980" y="376"/>
                </a:lnTo>
                <a:lnTo>
                  <a:pt x="968" y="368"/>
                </a:lnTo>
                <a:lnTo>
                  <a:pt x="960" y="356"/>
                </a:lnTo>
                <a:lnTo>
                  <a:pt x="952" y="344"/>
                </a:lnTo>
                <a:lnTo>
                  <a:pt x="944" y="332"/>
                </a:lnTo>
                <a:lnTo>
                  <a:pt x="936" y="320"/>
                </a:lnTo>
                <a:lnTo>
                  <a:pt x="924" y="312"/>
                </a:lnTo>
                <a:lnTo>
                  <a:pt x="936" y="304"/>
                </a:lnTo>
                <a:lnTo>
                  <a:pt x="948" y="296"/>
                </a:lnTo>
                <a:lnTo>
                  <a:pt x="952" y="284"/>
                </a:lnTo>
                <a:lnTo>
                  <a:pt x="944" y="272"/>
                </a:lnTo>
                <a:lnTo>
                  <a:pt x="936" y="260"/>
                </a:lnTo>
                <a:lnTo>
                  <a:pt x="932" y="248"/>
                </a:lnTo>
                <a:lnTo>
                  <a:pt x="932" y="236"/>
                </a:lnTo>
                <a:lnTo>
                  <a:pt x="936" y="224"/>
                </a:lnTo>
                <a:lnTo>
                  <a:pt x="936" y="212"/>
                </a:lnTo>
                <a:lnTo>
                  <a:pt x="928" y="200"/>
                </a:lnTo>
                <a:lnTo>
                  <a:pt x="924" y="188"/>
                </a:lnTo>
                <a:lnTo>
                  <a:pt x="920" y="176"/>
                </a:lnTo>
                <a:lnTo>
                  <a:pt x="916" y="164"/>
                </a:lnTo>
                <a:lnTo>
                  <a:pt x="912" y="152"/>
                </a:lnTo>
                <a:lnTo>
                  <a:pt x="912" y="140"/>
                </a:lnTo>
                <a:lnTo>
                  <a:pt x="900" y="132"/>
                </a:lnTo>
                <a:lnTo>
                  <a:pt x="888" y="132"/>
                </a:lnTo>
                <a:lnTo>
                  <a:pt x="876" y="132"/>
                </a:lnTo>
                <a:lnTo>
                  <a:pt x="864" y="132"/>
                </a:lnTo>
                <a:lnTo>
                  <a:pt x="852" y="128"/>
                </a:lnTo>
                <a:lnTo>
                  <a:pt x="840" y="128"/>
                </a:lnTo>
                <a:lnTo>
                  <a:pt x="828" y="120"/>
                </a:lnTo>
                <a:lnTo>
                  <a:pt x="816" y="116"/>
                </a:lnTo>
                <a:lnTo>
                  <a:pt x="804" y="112"/>
                </a:lnTo>
                <a:lnTo>
                  <a:pt x="792" y="112"/>
                </a:lnTo>
                <a:lnTo>
                  <a:pt x="780" y="112"/>
                </a:lnTo>
                <a:lnTo>
                  <a:pt x="768" y="108"/>
                </a:lnTo>
                <a:lnTo>
                  <a:pt x="756" y="108"/>
                </a:lnTo>
                <a:lnTo>
                  <a:pt x="744" y="108"/>
                </a:lnTo>
                <a:lnTo>
                  <a:pt x="732" y="104"/>
                </a:lnTo>
                <a:lnTo>
                  <a:pt x="720" y="104"/>
                </a:lnTo>
                <a:lnTo>
                  <a:pt x="708" y="100"/>
                </a:lnTo>
                <a:lnTo>
                  <a:pt x="696" y="100"/>
                </a:lnTo>
                <a:lnTo>
                  <a:pt x="684" y="96"/>
                </a:lnTo>
                <a:lnTo>
                  <a:pt x="672" y="96"/>
                </a:lnTo>
                <a:lnTo>
                  <a:pt x="660" y="96"/>
                </a:lnTo>
                <a:lnTo>
                  <a:pt x="648" y="92"/>
                </a:lnTo>
                <a:lnTo>
                  <a:pt x="636" y="88"/>
                </a:lnTo>
                <a:lnTo>
                  <a:pt x="624" y="88"/>
                </a:lnTo>
                <a:lnTo>
                  <a:pt x="612" y="84"/>
                </a:lnTo>
                <a:lnTo>
                  <a:pt x="600" y="84"/>
                </a:lnTo>
                <a:lnTo>
                  <a:pt x="588" y="80"/>
                </a:lnTo>
                <a:lnTo>
                  <a:pt x="576" y="80"/>
                </a:lnTo>
                <a:lnTo>
                  <a:pt x="564" y="76"/>
                </a:lnTo>
                <a:lnTo>
                  <a:pt x="552" y="72"/>
                </a:lnTo>
                <a:lnTo>
                  <a:pt x="540" y="72"/>
                </a:lnTo>
                <a:lnTo>
                  <a:pt x="528" y="72"/>
                </a:lnTo>
                <a:lnTo>
                  <a:pt x="512" y="72"/>
                </a:lnTo>
                <a:lnTo>
                  <a:pt x="500" y="68"/>
                </a:lnTo>
                <a:lnTo>
                  <a:pt x="488" y="68"/>
                </a:lnTo>
                <a:lnTo>
                  <a:pt x="476" y="64"/>
                </a:lnTo>
                <a:lnTo>
                  <a:pt x="464" y="60"/>
                </a:lnTo>
                <a:lnTo>
                  <a:pt x="452" y="60"/>
                </a:lnTo>
                <a:lnTo>
                  <a:pt x="440" y="56"/>
                </a:lnTo>
                <a:lnTo>
                  <a:pt x="428" y="52"/>
                </a:lnTo>
                <a:lnTo>
                  <a:pt x="400" y="48"/>
                </a:lnTo>
                <a:lnTo>
                  <a:pt x="388" y="48"/>
                </a:lnTo>
                <a:lnTo>
                  <a:pt x="376" y="44"/>
                </a:lnTo>
                <a:lnTo>
                  <a:pt x="364" y="44"/>
                </a:lnTo>
                <a:lnTo>
                  <a:pt x="352" y="44"/>
                </a:lnTo>
                <a:lnTo>
                  <a:pt x="340" y="40"/>
                </a:lnTo>
                <a:lnTo>
                  <a:pt x="328" y="36"/>
                </a:lnTo>
                <a:lnTo>
                  <a:pt x="316" y="32"/>
                </a:lnTo>
                <a:lnTo>
                  <a:pt x="304" y="28"/>
                </a:lnTo>
                <a:lnTo>
                  <a:pt x="292" y="24"/>
                </a:lnTo>
                <a:lnTo>
                  <a:pt x="280" y="20"/>
                </a:lnTo>
                <a:lnTo>
                  <a:pt x="268" y="16"/>
                </a:lnTo>
                <a:lnTo>
                  <a:pt x="256" y="12"/>
                </a:lnTo>
                <a:lnTo>
                  <a:pt x="244" y="8"/>
                </a:lnTo>
                <a:lnTo>
                  <a:pt x="232" y="8"/>
                </a:lnTo>
                <a:lnTo>
                  <a:pt x="220" y="8"/>
                </a:lnTo>
                <a:lnTo>
                  <a:pt x="208" y="4"/>
                </a:lnTo>
                <a:lnTo>
                  <a:pt x="196" y="4"/>
                </a:lnTo>
                <a:lnTo>
                  <a:pt x="184" y="0"/>
                </a:lnTo>
                <a:lnTo>
                  <a:pt x="184" y="12"/>
                </a:lnTo>
                <a:lnTo>
                  <a:pt x="196" y="24"/>
                </a:lnTo>
                <a:lnTo>
                  <a:pt x="200" y="36"/>
                </a:lnTo>
                <a:lnTo>
                  <a:pt x="192" y="48"/>
                </a:lnTo>
                <a:lnTo>
                  <a:pt x="188" y="60"/>
                </a:lnTo>
                <a:lnTo>
                  <a:pt x="196" y="72"/>
                </a:lnTo>
                <a:lnTo>
                  <a:pt x="196" y="84"/>
                </a:lnTo>
                <a:lnTo>
                  <a:pt x="200" y="96"/>
                </a:lnTo>
                <a:lnTo>
                  <a:pt x="200" y="108"/>
                </a:lnTo>
                <a:lnTo>
                  <a:pt x="200" y="120"/>
                </a:lnTo>
                <a:lnTo>
                  <a:pt x="188" y="124"/>
                </a:lnTo>
                <a:lnTo>
                  <a:pt x="176" y="120"/>
                </a:lnTo>
                <a:lnTo>
                  <a:pt x="164" y="120"/>
                </a:lnTo>
                <a:lnTo>
                  <a:pt x="152" y="112"/>
                </a:lnTo>
                <a:lnTo>
                  <a:pt x="140" y="104"/>
                </a:lnTo>
                <a:lnTo>
                  <a:pt x="128" y="96"/>
                </a:lnTo>
                <a:lnTo>
                  <a:pt x="116" y="88"/>
                </a:lnTo>
                <a:lnTo>
                  <a:pt x="104" y="80"/>
                </a:lnTo>
                <a:lnTo>
                  <a:pt x="92" y="76"/>
                </a:lnTo>
                <a:lnTo>
                  <a:pt x="80" y="68"/>
                </a:lnTo>
                <a:lnTo>
                  <a:pt x="68" y="60"/>
                </a:lnTo>
                <a:lnTo>
                  <a:pt x="56" y="56"/>
                </a:lnTo>
                <a:lnTo>
                  <a:pt x="44" y="52"/>
                </a:lnTo>
                <a:lnTo>
                  <a:pt x="32" y="48"/>
                </a:lnTo>
                <a:lnTo>
                  <a:pt x="20" y="40"/>
                </a:lnTo>
                <a:lnTo>
                  <a:pt x="8" y="40"/>
                </a:lnTo>
                <a:lnTo>
                  <a:pt x="4" y="52"/>
                </a:lnTo>
                <a:lnTo>
                  <a:pt x="4" y="64"/>
                </a:lnTo>
                <a:lnTo>
                  <a:pt x="4" y="76"/>
                </a:lnTo>
                <a:lnTo>
                  <a:pt x="4" y="88"/>
                </a:lnTo>
                <a:lnTo>
                  <a:pt x="12" y="100"/>
                </a:lnTo>
                <a:lnTo>
                  <a:pt x="20" y="112"/>
                </a:lnTo>
                <a:lnTo>
                  <a:pt x="28" y="124"/>
                </a:lnTo>
                <a:lnTo>
                  <a:pt x="28" y="136"/>
                </a:lnTo>
                <a:lnTo>
                  <a:pt x="20" y="148"/>
                </a:lnTo>
                <a:lnTo>
                  <a:pt x="16" y="160"/>
                </a:lnTo>
                <a:lnTo>
                  <a:pt x="12" y="172"/>
                </a:lnTo>
                <a:lnTo>
                  <a:pt x="4" y="184"/>
                </a:lnTo>
                <a:lnTo>
                  <a:pt x="0" y="196"/>
                </a:lnTo>
                <a:lnTo>
                  <a:pt x="12" y="200"/>
                </a:lnTo>
                <a:lnTo>
                  <a:pt x="24" y="208"/>
                </a:lnTo>
                <a:lnTo>
                  <a:pt x="36" y="212"/>
                </a:lnTo>
                <a:lnTo>
                  <a:pt x="28" y="224"/>
                </a:lnTo>
                <a:lnTo>
                  <a:pt x="20" y="236"/>
                </a:lnTo>
                <a:lnTo>
                  <a:pt x="8" y="244"/>
                </a:lnTo>
                <a:lnTo>
                  <a:pt x="0" y="256"/>
                </a:lnTo>
                <a:lnTo>
                  <a:pt x="4" y="268"/>
                </a:lnTo>
                <a:lnTo>
                  <a:pt x="16" y="272"/>
                </a:lnTo>
              </a:path>
            </a:pathLst>
          </a:custGeom>
          <a:noFill/>
          <a:ln w="9525" cap="rnd">
            <a:noFill/>
            <a:round/>
            <a:headEnd type="none" w="sm" len="sm"/>
            <a:tailEnd type="none" w="sm" len="sm"/>
          </a:ln>
        </p:spPr>
        <p:txBody>
          <a:bodyPr/>
          <a:lstStyle/>
          <a:p>
            <a:endParaRPr lang="en-US"/>
          </a:p>
        </p:txBody>
      </p:sp>
      <p:sp>
        <p:nvSpPr>
          <p:cNvPr id="8238" name="Freeform 56"/>
          <p:cNvSpPr>
            <a:spLocks/>
          </p:cNvSpPr>
          <p:nvPr/>
        </p:nvSpPr>
        <p:spPr bwMode="auto">
          <a:xfrm>
            <a:off x="1684338" y="1614488"/>
            <a:ext cx="1347787" cy="1195387"/>
          </a:xfrm>
          <a:custGeom>
            <a:avLst/>
            <a:gdLst>
              <a:gd name="T0" fmla="*/ 2147483647 w 849"/>
              <a:gd name="T1" fmla="*/ 2147483647 h 753"/>
              <a:gd name="T2" fmla="*/ 2147483647 w 849"/>
              <a:gd name="T3" fmla="*/ 2147483647 h 753"/>
              <a:gd name="T4" fmla="*/ 2147483647 w 849"/>
              <a:gd name="T5" fmla="*/ 2147483647 h 753"/>
              <a:gd name="T6" fmla="*/ 2147483647 w 849"/>
              <a:gd name="T7" fmla="*/ 2147483647 h 753"/>
              <a:gd name="T8" fmla="*/ 2147483647 w 849"/>
              <a:gd name="T9" fmla="*/ 2147483647 h 753"/>
              <a:gd name="T10" fmla="*/ 2147483647 w 849"/>
              <a:gd name="T11" fmla="*/ 2147483647 h 753"/>
              <a:gd name="T12" fmla="*/ 2147483647 w 849"/>
              <a:gd name="T13" fmla="*/ 2147483647 h 753"/>
              <a:gd name="T14" fmla="*/ 2147483647 w 849"/>
              <a:gd name="T15" fmla="*/ 2147483647 h 753"/>
              <a:gd name="T16" fmla="*/ 2147483647 w 849"/>
              <a:gd name="T17" fmla="*/ 2147483647 h 753"/>
              <a:gd name="T18" fmla="*/ 2147483647 w 849"/>
              <a:gd name="T19" fmla="*/ 2147483647 h 753"/>
              <a:gd name="T20" fmla="*/ 2147483647 w 849"/>
              <a:gd name="T21" fmla="*/ 2147483647 h 753"/>
              <a:gd name="T22" fmla="*/ 2147483647 w 849"/>
              <a:gd name="T23" fmla="*/ 2147483647 h 753"/>
              <a:gd name="T24" fmla="*/ 2147483647 w 849"/>
              <a:gd name="T25" fmla="*/ 2147483647 h 753"/>
              <a:gd name="T26" fmla="*/ 2147483647 w 849"/>
              <a:gd name="T27" fmla="*/ 2147483647 h 753"/>
              <a:gd name="T28" fmla="*/ 2147483647 w 849"/>
              <a:gd name="T29" fmla="*/ 2147483647 h 753"/>
              <a:gd name="T30" fmla="*/ 2147483647 w 849"/>
              <a:gd name="T31" fmla="*/ 2147483647 h 753"/>
              <a:gd name="T32" fmla="*/ 2147483647 w 849"/>
              <a:gd name="T33" fmla="*/ 2147483647 h 753"/>
              <a:gd name="T34" fmla="*/ 2147483647 w 849"/>
              <a:gd name="T35" fmla="*/ 2147483647 h 753"/>
              <a:gd name="T36" fmla="*/ 2147483647 w 849"/>
              <a:gd name="T37" fmla="*/ 2147483647 h 753"/>
              <a:gd name="T38" fmla="*/ 2147483647 w 849"/>
              <a:gd name="T39" fmla="*/ 2147483647 h 753"/>
              <a:gd name="T40" fmla="*/ 2147483647 w 849"/>
              <a:gd name="T41" fmla="*/ 2147483647 h 753"/>
              <a:gd name="T42" fmla="*/ 2147483647 w 849"/>
              <a:gd name="T43" fmla="*/ 2147483647 h 753"/>
              <a:gd name="T44" fmla="*/ 2147483647 w 849"/>
              <a:gd name="T45" fmla="*/ 2147483647 h 753"/>
              <a:gd name="T46" fmla="*/ 2147483647 w 849"/>
              <a:gd name="T47" fmla="*/ 2147483647 h 753"/>
              <a:gd name="T48" fmla="*/ 2147483647 w 849"/>
              <a:gd name="T49" fmla="*/ 2147483647 h 753"/>
              <a:gd name="T50" fmla="*/ 2147483647 w 849"/>
              <a:gd name="T51" fmla="*/ 2147483647 h 753"/>
              <a:gd name="T52" fmla="*/ 2147483647 w 849"/>
              <a:gd name="T53" fmla="*/ 2147483647 h 753"/>
              <a:gd name="T54" fmla="*/ 2147483647 w 849"/>
              <a:gd name="T55" fmla="*/ 2147483647 h 753"/>
              <a:gd name="T56" fmla="*/ 2147483647 w 849"/>
              <a:gd name="T57" fmla="*/ 2147483647 h 753"/>
              <a:gd name="T58" fmla="*/ 2147483647 w 849"/>
              <a:gd name="T59" fmla="*/ 2147483647 h 753"/>
              <a:gd name="T60" fmla="*/ 2147483647 w 849"/>
              <a:gd name="T61" fmla="*/ 2147483647 h 753"/>
              <a:gd name="T62" fmla="*/ 2147483647 w 849"/>
              <a:gd name="T63" fmla="*/ 2147483647 h 753"/>
              <a:gd name="T64" fmla="*/ 0 w 849"/>
              <a:gd name="T65" fmla="*/ 2147483647 h 753"/>
              <a:gd name="T66" fmla="*/ 2147483647 w 849"/>
              <a:gd name="T67" fmla="*/ 2147483647 h 753"/>
              <a:gd name="T68" fmla="*/ 2147483647 w 849"/>
              <a:gd name="T69" fmla="*/ 2147483647 h 753"/>
              <a:gd name="T70" fmla="*/ 2147483647 w 849"/>
              <a:gd name="T71" fmla="*/ 2147483647 h 753"/>
              <a:gd name="T72" fmla="*/ 2147483647 w 849"/>
              <a:gd name="T73" fmla="*/ 2147483647 h 753"/>
              <a:gd name="T74" fmla="*/ 2147483647 w 849"/>
              <a:gd name="T75" fmla="*/ 2147483647 h 753"/>
              <a:gd name="T76" fmla="*/ 2147483647 w 849"/>
              <a:gd name="T77" fmla="*/ 2147483647 h 753"/>
              <a:gd name="T78" fmla="*/ 2147483647 w 849"/>
              <a:gd name="T79" fmla="*/ 2147483647 h 753"/>
              <a:gd name="T80" fmla="*/ 2147483647 w 849"/>
              <a:gd name="T81" fmla="*/ 2147483647 h 753"/>
              <a:gd name="T82" fmla="*/ 2147483647 w 849"/>
              <a:gd name="T83" fmla="*/ 2147483647 h 753"/>
              <a:gd name="T84" fmla="*/ 2147483647 w 849"/>
              <a:gd name="T85" fmla="*/ 2147483647 h 753"/>
              <a:gd name="T86" fmla="*/ 2147483647 w 849"/>
              <a:gd name="T87" fmla="*/ 2147483647 h 753"/>
              <a:gd name="T88" fmla="*/ 2147483647 w 849"/>
              <a:gd name="T89" fmla="*/ 2147483647 h 753"/>
              <a:gd name="T90" fmla="*/ 2147483647 w 849"/>
              <a:gd name="T91" fmla="*/ 2147483647 h 753"/>
              <a:gd name="T92" fmla="*/ 2147483647 w 849"/>
              <a:gd name="T93" fmla="*/ 2147483647 h 753"/>
              <a:gd name="T94" fmla="*/ 2147483647 w 849"/>
              <a:gd name="T95" fmla="*/ 2147483647 h 753"/>
              <a:gd name="T96" fmla="*/ 2147483647 w 849"/>
              <a:gd name="T97" fmla="*/ 2147483647 h 753"/>
              <a:gd name="T98" fmla="*/ 2147483647 w 849"/>
              <a:gd name="T99" fmla="*/ 2147483647 h 753"/>
              <a:gd name="T100" fmla="*/ 2147483647 w 849"/>
              <a:gd name="T101" fmla="*/ 2147483647 h 753"/>
              <a:gd name="T102" fmla="*/ 2147483647 w 849"/>
              <a:gd name="T103" fmla="*/ 2147483647 h 753"/>
              <a:gd name="T104" fmla="*/ 2147483647 w 849"/>
              <a:gd name="T105" fmla="*/ 2147483647 h 753"/>
              <a:gd name="T106" fmla="*/ 2147483647 w 849"/>
              <a:gd name="T107" fmla="*/ 2147483647 h 753"/>
              <a:gd name="T108" fmla="*/ 2147483647 w 849"/>
              <a:gd name="T109" fmla="*/ 2147483647 h 753"/>
              <a:gd name="T110" fmla="*/ 2147483647 w 849"/>
              <a:gd name="T111" fmla="*/ 2147483647 h 753"/>
              <a:gd name="T112" fmla="*/ 2147483647 w 849"/>
              <a:gd name="T113" fmla="*/ 2147483647 h 7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49"/>
              <a:gd name="T172" fmla="*/ 0 h 753"/>
              <a:gd name="T173" fmla="*/ 849 w 849"/>
              <a:gd name="T174" fmla="*/ 753 h 7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49" h="753">
                <a:moveTo>
                  <a:pt x="556" y="260"/>
                </a:moveTo>
                <a:lnTo>
                  <a:pt x="552" y="276"/>
                </a:lnTo>
                <a:lnTo>
                  <a:pt x="556" y="288"/>
                </a:lnTo>
                <a:lnTo>
                  <a:pt x="556" y="300"/>
                </a:lnTo>
                <a:lnTo>
                  <a:pt x="564" y="312"/>
                </a:lnTo>
                <a:lnTo>
                  <a:pt x="564" y="324"/>
                </a:lnTo>
                <a:lnTo>
                  <a:pt x="564" y="336"/>
                </a:lnTo>
                <a:lnTo>
                  <a:pt x="564" y="348"/>
                </a:lnTo>
                <a:lnTo>
                  <a:pt x="568" y="360"/>
                </a:lnTo>
                <a:lnTo>
                  <a:pt x="572" y="372"/>
                </a:lnTo>
                <a:lnTo>
                  <a:pt x="576" y="384"/>
                </a:lnTo>
                <a:lnTo>
                  <a:pt x="580" y="400"/>
                </a:lnTo>
                <a:lnTo>
                  <a:pt x="584" y="412"/>
                </a:lnTo>
                <a:lnTo>
                  <a:pt x="588" y="424"/>
                </a:lnTo>
                <a:lnTo>
                  <a:pt x="596" y="436"/>
                </a:lnTo>
                <a:lnTo>
                  <a:pt x="600" y="448"/>
                </a:lnTo>
                <a:lnTo>
                  <a:pt x="612" y="456"/>
                </a:lnTo>
                <a:lnTo>
                  <a:pt x="624" y="448"/>
                </a:lnTo>
                <a:lnTo>
                  <a:pt x="636" y="452"/>
                </a:lnTo>
                <a:lnTo>
                  <a:pt x="648" y="456"/>
                </a:lnTo>
                <a:lnTo>
                  <a:pt x="660" y="448"/>
                </a:lnTo>
                <a:lnTo>
                  <a:pt x="672" y="448"/>
                </a:lnTo>
                <a:lnTo>
                  <a:pt x="684" y="448"/>
                </a:lnTo>
                <a:lnTo>
                  <a:pt x="696" y="448"/>
                </a:lnTo>
                <a:lnTo>
                  <a:pt x="708" y="448"/>
                </a:lnTo>
                <a:lnTo>
                  <a:pt x="720" y="452"/>
                </a:lnTo>
                <a:lnTo>
                  <a:pt x="732" y="452"/>
                </a:lnTo>
                <a:lnTo>
                  <a:pt x="740" y="440"/>
                </a:lnTo>
                <a:lnTo>
                  <a:pt x="748" y="428"/>
                </a:lnTo>
                <a:lnTo>
                  <a:pt x="764" y="428"/>
                </a:lnTo>
                <a:lnTo>
                  <a:pt x="768" y="440"/>
                </a:lnTo>
                <a:lnTo>
                  <a:pt x="776" y="452"/>
                </a:lnTo>
                <a:lnTo>
                  <a:pt x="792" y="460"/>
                </a:lnTo>
                <a:lnTo>
                  <a:pt x="804" y="460"/>
                </a:lnTo>
                <a:lnTo>
                  <a:pt x="816" y="468"/>
                </a:lnTo>
                <a:lnTo>
                  <a:pt x="828" y="472"/>
                </a:lnTo>
                <a:lnTo>
                  <a:pt x="832" y="484"/>
                </a:lnTo>
                <a:lnTo>
                  <a:pt x="836" y="496"/>
                </a:lnTo>
                <a:lnTo>
                  <a:pt x="840" y="508"/>
                </a:lnTo>
                <a:lnTo>
                  <a:pt x="844" y="520"/>
                </a:lnTo>
                <a:lnTo>
                  <a:pt x="844" y="532"/>
                </a:lnTo>
                <a:lnTo>
                  <a:pt x="848" y="544"/>
                </a:lnTo>
                <a:lnTo>
                  <a:pt x="848" y="556"/>
                </a:lnTo>
                <a:lnTo>
                  <a:pt x="848" y="568"/>
                </a:lnTo>
                <a:lnTo>
                  <a:pt x="844" y="580"/>
                </a:lnTo>
                <a:lnTo>
                  <a:pt x="840" y="592"/>
                </a:lnTo>
                <a:lnTo>
                  <a:pt x="828" y="600"/>
                </a:lnTo>
                <a:lnTo>
                  <a:pt x="816" y="608"/>
                </a:lnTo>
                <a:lnTo>
                  <a:pt x="804" y="620"/>
                </a:lnTo>
                <a:lnTo>
                  <a:pt x="792" y="624"/>
                </a:lnTo>
                <a:lnTo>
                  <a:pt x="780" y="620"/>
                </a:lnTo>
                <a:lnTo>
                  <a:pt x="768" y="628"/>
                </a:lnTo>
                <a:lnTo>
                  <a:pt x="768" y="640"/>
                </a:lnTo>
                <a:lnTo>
                  <a:pt x="768" y="652"/>
                </a:lnTo>
                <a:lnTo>
                  <a:pt x="768" y="664"/>
                </a:lnTo>
                <a:lnTo>
                  <a:pt x="768" y="676"/>
                </a:lnTo>
                <a:lnTo>
                  <a:pt x="756" y="684"/>
                </a:lnTo>
                <a:lnTo>
                  <a:pt x="744" y="680"/>
                </a:lnTo>
                <a:lnTo>
                  <a:pt x="732" y="680"/>
                </a:lnTo>
                <a:lnTo>
                  <a:pt x="720" y="680"/>
                </a:lnTo>
                <a:lnTo>
                  <a:pt x="708" y="680"/>
                </a:lnTo>
                <a:lnTo>
                  <a:pt x="704" y="668"/>
                </a:lnTo>
                <a:lnTo>
                  <a:pt x="700" y="656"/>
                </a:lnTo>
                <a:lnTo>
                  <a:pt x="688" y="656"/>
                </a:lnTo>
                <a:lnTo>
                  <a:pt x="676" y="652"/>
                </a:lnTo>
                <a:lnTo>
                  <a:pt x="660" y="652"/>
                </a:lnTo>
                <a:lnTo>
                  <a:pt x="648" y="652"/>
                </a:lnTo>
                <a:lnTo>
                  <a:pt x="636" y="656"/>
                </a:lnTo>
                <a:lnTo>
                  <a:pt x="624" y="660"/>
                </a:lnTo>
                <a:lnTo>
                  <a:pt x="612" y="664"/>
                </a:lnTo>
                <a:lnTo>
                  <a:pt x="600" y="668"/>
                </a:lnTo>
                <a:lnTo>
                  <a:pt x="588" y="672"/>
                </a:lnTo>
                <a:lnTo>
                  <a:pt x="576" y="672"/>
                </a:lnTo>
                <a:lnTo>
                  <a:pt x="564" y="668"/>
                </a:lnTo>
                <a:lnTo>
                  <a:pt x="560" y="656"/>
                </a:lnTo>
                <a:lnTo>
                  <a:pt x="548" y="648"/>
                </a:lnTo>
                <a:lnTo>
                  <a:pt x="536" y="648"/>
                </a:lnTo>
                <a:lnTo>
                  <a:pt x="524" y="652"/>
                </a:lnTo>
                <a:lnTo>
                  <a:pt x="512" y="660"/>
                </a:lnTo>
                <a:lnTo>
                  <a:pt x="504" y="672"/>
                </a:lnTo>
                <a:lnTo>
                  <a:pt x="500" y="684"/>
                </a:lnTo>
                <a:lnTo>
                  <a:pt x="500" y="696"/>
                </a:lnTo>
                <a:lnTo>
                  <a:pt x="492" y="708"/>
                </a:lnTo>
                <a:lnTo>
                  <a:pt x="484" y="720"/>
                </a:lnTo>
                <a:lnTo>
                  <a:pt x="476" y="732"/>
                </a:lnTo>
                <a:lnTo>
                  <a:pt x="464" y="736"/>
                </a:lnTo>
                <a:lnTo>
                  <a:pt x="452" y="736"/>
                </a:lnTo>
                <a:lnTo>
                  <a:pt x="440" y="736"/>
                </a:lnTo>
                <a:lnTo>
                  <a:pt x="428" y="736"/>
                </a:lnTo>
                <a:lnTo>
                  <a:pt x="416" y="740"/>
                </a:lnTo>
                <a:lnTo>
                  <a:pt x="404" y="740"/>
                </a:lnTo>
                <a:lnTo>
                  <a:pt x="392" y="744"/>
                </a:lnTo>
                <a:lnTo>
                  <a:pt x="380" y="744"/>
                </a:lnTo>
                <a:lnTo>
                  <a:pt x="368" y="748"/>
                </a:lnTo>
                <a:lnTo>
                  <a:pt x="356" y="748"/>
                </a:lnTo>
                <a:lnTo>
                  <a:pt x="344" y="748"/>
                </a:lnTo>
                <a:lnTo>
                  <a:pt x="332" y="752"/>
                </a:lnTo>
                <a:lnTo>
                  <a:pt x="320" y="752"/>
                </a:lnTo>
                <a:lnTo>
                  <a:pt x="312" y="740"/>
                </a:lnTo>
                <a:lnTo>
                  <a:pt x="308" y="728"/>
                </a:lnTo>
                <a:lnTo>
                  <a:pt x="304" y="716"/>
                </a:lnTo>
                <a:lnTo>
                  <a:pt x="292" y="720"/>
                </a:lnTo>
                <a:lnTo>
                  <a:pt x="280" y="720"/>
                </a:lnTo>
                <a:lnTo>
                  <a:pt x="268" y="720"/>
                </a:lnTo>
                <a:lnTo>
                  <a:pt x="256" y="728"/>
                </a:lnTo>
                <a:lnTo>
                  <a:pt x="244" y="724"/>
                </a:lnTo>
                <a:lnTo>
                  <a:pt x="232" y="724"/>
                </a:lnTo>
                <a:lnTo>
                  <a:pt x="216" y="720"/>
                </a:lnTo>
                <a:lnTo>
                  <a:pt x="204" y="720"/>
                </a:lnTo>
                <a:lnTo>
                  <a:pt x="192" y="712"/>
                </a:lnTo>
                <a:lnTo>
                  <a:pt x="188" y="700"/>
                </a:lnTo>
                <a:lnTo>
                  <a:pt x="180" y="688"/>
                </a:lnTo>
                <a:lnTo>
                  <a:pt x="168" y="676"/>
                </a:lnTo>
                <a:lnTo>
                  <a:pt x="152" y="664"/>
                </a:lnTo>
                <a:lnTo>
                  <a:pt x="140" y="652"/>
                </a:lnTo>
                <a:lnTo>
                  <a:pt x="132" y="640"/>
                </a:lnTo>
                <a:lnTo>
                  <a:pt x="120" y="636"/>
                </a:lnTo>
                <a:lnTo>
                  <a:pt x="108" y="644"/>
                </a:lnTo>
                <a:lnTo>
                  <a:pt x="96" y="652"/>
                </a:lnTo>
                <a:lnTo>
                  <a:pt x="84" y="660"/>
                </a:lnTo>
                <a:lnTo>
                  <a:pt x="80" y="672"/>
                </a:lnTo>
                <a:lnTo>
                  <a:pt x="68" y="680"/>
                </a:lnTo>
                <a:lnTo>
                  <a:pt x="56" y="688"/>
                </a:lnTo>
                <a:lnTo>
                  <a:pt x="44" y="688"/>
                </a:lnTo>
                <a:lnTo>
                  <a:pt x="32" y="684"/>
                </a:lnTo>
                <a:lnTo>
                  <a:pt x="20" y="676"/>
                </a:lnTo>
                <a:lnTo>
                  <a:pt x="12" y="664"/>
                </a:lnTo>
                <a:lnTo>
                  <a:pt x="12" y="652"/>
                </a:lnTo>
                <a:lnTo>
                  <a:pt x="8" y="640"/>
                </a:lnTo>
                <a:lnTo>
                  <a:pt x="0" y="628"/>
                </a:lnTo>
                <a:lnTo>
                  <a:pt x="0" y="616"/>
                </a:lnTo>
                <a:lnTo>
                  <a:pt x="0" y="604"/>
                </a:lnTo>
                <a:lnTo>
                  <a:pt x="12" y="600"/>
                </a:lnTo>
                <a:lnTo>
                  <a:pt x="24" y="592"/>
                </a:lnTo>
                <a:lnTo>
                  <a:pt x="36" y="584"/>
                </a:lnTo>
                <a:lnTo>
                  <a:pt x="48" y="580"/>
                </a:lnTo>
                <a:lnTo>
                  <a:pt x="60" y="572"/>
                </a:lnTo>
                <a:lnTo>
                  <a:pt x="68" y="560"/>
                </a:lnTo>
                <a:lnTo>
                  <a:pt x="80" y="548"/>
                </a:lnTo>
                <a:lnTo>
                  <a:pt x="92" y="544"/>
                </a:lnTo>
                <a:lnTo>
                  <a:pt x="96" y="532"/>
                </a:lnTo>
                <a:lnTo>
                  <a:pt x="104" y="520"/>
                </a:lnTo>
                <a:lnTo>
                  <a:pt x="108" y="508"/>
                </a:lnTo>
                <a:lnTo>
                  <a:pt x="112" y="496"/>
                </a:lnTo>
                <a:lnTo>
                  <a:pt x="120" y="484"/>
                </a:lnTo>
                <a:lnTo>
                  <a:pt x="128" y="472"/>
                </a:lnTo>
                <a:lnTo>
                  <a:pt x="132" y="460"/>
                </a:lnTo>
                <a:lnTo>
                  <a:pt x="132" y="448"/>
                </a:lnTo>
                <a:lnTo>
                  <a:pt x="132" y="436"/>
                </a:lnTo>
                <a:lnTo>
                  <a:pt x="128" y="412"/>
                </a:lnTo>
                <a:lnTo>
                  <a:pt x="128" y="396"/>
                </a:lnTo>
                <a:lnTo>
                  <a:pt x="128" y="384"/>
                </a:lnTo>
                <a:lnTo>
                  <a:pt x="132" y="372"/>
                </a:lnTo>
                <a:lnTo>
                  <a:pt x="132" y="360"/>
                </a:lnTo>
                <a:lnTo>
                  <a:pt x="136" y="348"/>
                </a:lnTo>
                <a:lnTo>
                  <a:pt x="136" y="336"/>
                </a:lnTo>
                <a:lnTo>
                  <a:pt x="136" y="324"/>
                </a:lnTo>
                <a:lnTo>
                  <a:pt x="136" y="312"/>
                </a:lnTo>
                <a:lnTo>
                  <a:pt x="136" y="300"/>
                </a:lnTo>
                <a:lnTo>
                  <a:pt x="140" y="288"/>
                </a:lnTo>
                <a:lnTo>
                  <a:pt x="152" y="284"/>
                </a:lnTo>
                <a:lnTo>
                  <a:pt x="160" y="272"/>
                </a:lnTo>
                <a:lnTo>
                  <a:pt x="168" y="260"/>
                </a:lnTo>
                <a:lnTo>
                  <a:pt x="172" y="248"/>
                </a:lnTo>
                <a:lnTo>
                  <a:pt x="176" y="236"/>
                </a:lnTo>
                <a:lnTo>
                  <a:pt x="188" y="232"/>
                </a:lnTo>
                <a:lnTo>
                  <a:pt x="192" y="220"/>
                </a:lnTo>
                <a:lnTo>
                  <a:pt x="180" y="208"/>
                </a:lnTo>
                <a:lnTo>
                  <a:pt x="176" y="196"/>
                </a:lnTo>
                <a:lnTo>
                  <a:pt x="172" y="184"/>
                </a:lnTo>
                <a:lnTo>
                  <a:pt x="168" y="172"/>
                </a:lnTo>
                <a:lnTo>
                  <a:pt x="164" y="160"/>
                </a:lnTo>
                <a:lnTo>
                  <a:pt x="160" y="148"/>
                </a:lnTo>
                <a:lnTo>
                  <a:pt x="152" y="136"/>
                </a:lnTo>
                <a:lnTo>
                  <a:pt x="144" y="124"/>
                </a:lnTo>
                <a:lnTo>
                  <a:pt x="136" y="112"/>
                </a:lnTo>
                <a:lnTo>
                  <a:pt x="136" y="100"/>
                </a:lnTo>
                <a:lnTo>
                  <a:pt x="148" y="92"/>
                </a:lnTo>
                <a:lnTo>
                  <a:pt x="160" y="88"/>
                </a:lnTo>
                <a:lnTo>
                  <a:pt x="172" y="84"/>
                </a:lnTo>
                <a:lnTo>
                  <a:pt x="184" y="76"/>
                </a:lnTo>
                <a:lnTo>
                  <a:pt x="196" y="68"/>
                </a:lnTo>
                <a:lnTo>
                  <a:pt x="208" y="60"/>
                </a:lnTo>
                <a:lnTo>
                  <a:pt x="220" y="56"/>
                </a:lnTo>
                <a:lnTo>
                  <a:pt x="232" y="44"/>
                </a:lnTo>
                <a:lnTo>
                  <a:pt x="244" y="36"/>
                </a:lnTo>
                <a:lnTo>
                  <a:pt x="252" y="24"/>
                </a:lnTo>
                <a:lnTo>
                  <a:pt x="260" y="12"/>
                </a:lnTo>
                <a:lnTo>
                  <a:pt x="272" y="4"/>
                </a:lnTo>
                <a:lnTo>
                  <a:pt x="284" y="0"/>
                </a:lnTo>
                <a:lnTo>
                  <a:pt x="292" y="12"/>
                </a:lnTo>
                <a:lnTo>
                  <a:pt x="300" y="24"/>
                </a:lnTo>
                <a:lnTo>
                  <a:pt x="308" y="36"/>
                </a:lnTo>
                <a:lnTo>
                  <a:pt x="320" y="44"/>
                </a:lnTo>
                <a:lnTo>
                  <a:pt x="332" y="52"/>
                </a:lnTo>
                <a:lnTo>
                  <a:pt x="336" y="64"/>
                </a:lnTo>
                <a:lnTo>
                  <a:pt x="344" y="76"/>
                </a:lnTo>
                <a:lnTo>
                  <a:pt x="352" y="88"/>
                </a:lnTo>
                <a:lnTo>
                  <a:pt x="364" y="96"/>
                </a:lnTo>
                <a:lnTo>
                  <a:pt x="376" y="104"/>
                </a:lnTo>
                <a:lnTo>
                  <a:pt x="388" y="104"/>
                </a:lnTo>
                <a:lnTo>
                  <a:pt x="400" y="104"/>
                </a:lnTo>
                <a:lnTo>
                  <a:pt x="412" y="104"/>
                </a:lnTo>
                <a:lnTo>
                  <a:pt x="424" y="104"/>
                </a:lnTo>
                <a:lnTo>
                  <a:pt x="436" y="108"/>
                </a:lnTo>
                <a:lnTo>
                  <a:pt x="448" y="112"/>
                </a:lnTo>
                <a:lnTo>
                  <a:pt x="460" y="112"/>
                </a:lnTo>
                <a:lnTo>
                  <a:pt x="472" y="112"/>
                </a:lnTo>
                <a:lnTo>
                  <a:pt x="484" y="124"/>
                </a:lnTo>
                <a:lnTo>
                  <a:pt x="496" y="136"/>
                </a:lnTo>
                <a:lnTo>
                  <a:pt x="504" y="152"/>
                </a:lnTo>
                <a:lnTo>
                  <a:pt x="512" y="164"/>
                </a:lnTo>
                <a:lnTo>
                  <a:pt x="524" y="172"/>
                </a:lnTo>
                <a:lnTo>
                  <a:pt x="520" y="184"/>
                </a:lnTo>
                <a:lnTo>
                  <a:pt x="520" y="196"/>
                </a:lnTo>
                <a:lnTo>
                  <a:pt x="516" y="208"/>
                </a:lnTo>
                <a:lnTo>
                  <a:pt x="516" y="220"/>
                </a:lnTo>
                <a:lnTo>
                  <a:pt x="512" y="232"/>
                </a:lnTo>
                <a:lnTo>
                  <a:pt x="512" y="244"/>
                </a:lnTo>
                <a:lnTo>
                  <a:pt x="500" y="252"/>
                </a:lnTo>
                <a:lnTo>
                  <a:pt x="496" y="264"/>
                </a:lnTo>
                <a:lnTo>
                  <a:pt x="488" y="276"/>
                </a:lnTo>
                <a:lnTo>
                  <a:pt x="488" y="288"/>
                </a:lnTo>
                <a:lnTo>
                  <a:pt x="488" y="300"/>
                </a:lnTo>
                <a:lnTo>
                  <a:pt x="500" y="308"/>
                </a:lnTo>
                <a:lnTo>
                  <a:pt x="512" y="304"/>
                </a:lnTo>
                <a:lnTo>
                  <a:pt x="524" y="296"/>
                </a:lnTo>
                <a:lnTo>
                  <a:pt x="528" y="284"/>
                </a:lnTo>
                <a:lnTo>
                  <a:pt x="536" y="272"/>
                </a:lnTo>
                <a:lnTo>
                  <a:pt x="548" y="272"/>
                </a:lnTo>
              </a:path>
            </a:pathLst>
          </a:custGeom>
          <a:noFill/>
          <a:ln w="9525" cap="rnd">
            <a:noFill/>
            <a:round/>
            <a:headEnd type="none" w="sm" len="sm"/>
            <a:tailEnd type="none" w="sm" len="sm"/>
          </a:ln>
        </p:spPr>
        <p:txBody>
          <a:bodyPr/>
          <a:lstStyle/>
          <a:p>
            <a:endParaRPr lang="en-US"/>
          </a:p>
        </p:txBody>
      </p:sp>
      <p:sp>
        <p:nvSpPr>
          <p:cNvPr id="8239" name="Freeform 57"/>
          <p:cNvSpPr>
            <a:spLocks/>
          </p:cNvSpPr>
          <p:nvPr/>
        </p:nvSpPr>
        <p:spPr bwMode="auto">
          <a:xfrm>
            <a:off x="6938963" y="3013075"/>
            <a:ext cx="1192212" cy="744538"/>
          </a:xfrm>
          <a:custGeom>
            <a:avLst/>
            <a:gdLst>
              <a:gd name="T0" fmla="*/ 2147483647 w 751"/>
              <a:gd name="T1" fmla="*/ 2147483647 h 469"/>
              <a:gd name="T2" fmla="*/ 2147483647 w 751"/>
              <a:gd name="T3" fmla="*/ 2147483647 h 469"/>
              <a:gd name="T4" fmla="*/ 2147483647 w 751"/>
              <a:gd name="T5" fmla="*/ 2147483647 h 469"/>
              <a:gd name="T6" fmla="*/ 2147483647 w 751"/>
              <a:gd name="T7" fmla="*/ 2147483647 h 469"/>
              <a:gd name="T8" fmla="*/ 2147483647 w 751"/>
              <a:gd name="T9" fmla="*/ 2147483647 h 469"/>
              <a:gd name="T10" fmla="*/ 2147483647 w 751"/>
              <a:gd name="T11" fmla="*/ 2147483647 h 469"/>
              <a:gd name="T12" fmla="*/ 2147483647 w 751"/>
              <a:gd name="T13" fmla="*/ 2147483647 h 469"/>
              <a:gd name="T14" fmla="*/ 2147483647 w 751"/>
              <a:gd name="T15" fmla="*/ 2147483647 h 469"/>
              <a:gd name="T16" fmla="*/ 2147483647 w 751"/>
              <a:gd name="T17" fmla="*/ 2147483647 h 469"/>
              <a:gd name="T18" fmla="*/ 2147483647 w 751"/>
              <a:gd name="T19" fmla="*/ 2147483647 h 469"/>
              <a:gd name="T20" fmla="*/ 2147483647 w 751"/>
              <a:gd name="T21" fmla="*/ 2147483647 h 469"/>
              <a:gd name="T22" fmla="*/ 2147483647 w 751"/>
              <a:gd name="T23" fmla="*/ 2147483647 h 469"/>
              <a:gd name="T24" fmla="*/ 2147483647 w 751"/>
              <a:gd name="T25" fmla="*/ 2147483647 h 469"/>
              <a:gd name="T26" fmla="*/ 2147483647 w 751"/>
              <a:gd name="T27" fmla="*/ 2147483647 h 469"/>
              <a:gd name="T28" fmla="*/ 2147483647 w 751"/>
              <a:gd name="T29" fmla="*/ 2147483647 h 469"/>
              <a:gd name="T30" fmla="*/ 2147483647 w 751"/>
              <a:gd name="T31" fmla="*/ 2147483647 h 469"/>
              <a:gd name="T32" fmla="*/ 2147483647 w 751"/>
              <a:gd name="T33" fmla="*/ 2147483647 h 469"/>
              <a:gd name="T34" fmla="*/ 2147483647 w 751"/>
              <a:gd name="T35" fmla="*/ 2147483647 h 469"/>
              <a:gd name="T36" fmla="*/ 2147483647 w 751"/>
              <a:gd name="T37" fmla="*/ 2147483647 h 469"/>
              <a:gd name="T38" fmla="*/ 2147483647 w 751"/>
              <a:gd name="T39" fmla="*/ 2147483647 h 469"/>
              <a:gd name="T40" fmla="*/ 2147483647 w 751"/>
              <a:gd name="T41" fmla="*/ 2147483647 h 469"/>
              <a:gd name="T42" fmla="*/ 2147483647 w 751"/>
              <a:gd name="T43" fmla="*/ 2147483647 h 469"/>
              <a:gd name="T44" fmla="*/ 2147483647 w 751"/>
              <a:gd name="T45" fmla="*/ 2147483647 h 469"/>
              <a:gd name="T46" fmla="*/ 2147483647 w 751"/>
              <a:gd name="T47" fmla="*/ 0 h 469"/>
              <a:gd name="T48" fmla="*/ 2147483647 w 751"/>
              <a:gd name="T49" fmla="*/ 2147483647 h 469"/>
              <a:gd name="T50" fmla="*/ 2147483647 w 751"/>
              <a:gd name="T51" fmla="*/ 2147483647 h 469"/>
              <a:gd name="T52" fmla="*/ 2147483647 w 751"/>
              <a:gd name="T53" fmla="*/ 2147483647 h 469"/>
              <a:gd name="T54" fmla="*/ 2147483647 w 751"/>
              <a:gd name="T55" fmla="*/ 2147483647 h 469"/>
              <a:gd name="T56" fmla="*/ 2147483647 w 751"/>
              <a:gd name="T57" fmla="*/ 2147483647 h 469"/>
              <a:gd name="T58" fmla="*/ 2147483647 w 751"/>
              <a:gd name="T59" fmla="*/ 2147483647 h 469"/>
              <a:gd name="T60" fmla="*/ 2147483647 w 751"/>
              <a:gd name="T61" fmla="*/ 2147483647 h 469"/>
              <a:gd name="T62" fmla="*/ 2147483647 w 751"/>
              <a:gd name="T63" fmla="*/ 2147483647 h 469"/>
              <a:gd name="T64" fmla="*/ 2147483647 w 751"/>
              <a:gd name="T65" fmla="*/ 2147483647 h 469"/>
              <a:gd name="T66" fmla="*/ 2147483647 w 751"/>
              <a:gd name="T67" fmla="*/ 2147483647 h 469"/>
              <a:gd name="T68" fmla="*/ 2147483647 w 751"/>
              <a:gd name="T69" fmla="*/ 2147483647 h 469"/>
              <a:gd name="T70" fmla="*/ 2147483647 w 751"/>
              <a:gd name="T71" fmla="*/ 2147483647 h 469"/>
              <a:gd name="T72" fmla="*/ 2147483647 w 751"/>
              <a:gd name="T73" fmla="*/ 2147483647 h 469"/>
              <a:gd name="T74" fmla="*/ 2147483647 w 751"/>
              <a:gd name="T75" fmla="*/ 2147483647 h 469"/>
              <a:gd name="T76" fmla="*/ 2147483647 w 751"/>
              <a:gd name="T77" fmla="*/ 2147483647 h 469"/>
              <a:gd name="T78" fmla="*/ 2147483647 w 751"/>
              <a:gd name="T79" fmla="*/ 2147483647 h 469"/>
              <a:gd name="T80" fmla="*/ 2147483647 w 751"/>
              <a:gd name="T81" fmla="*/ 2147483647 h 469"/>
              <a:gd name="T82" fmla="*/ 2147483647 w 751"/>
              <a:gd name="T83" fmla="*/ 2147483647 h 469"/>
              <a:gd name="T84" fmla="*/ 2147483647 w 751"/>
              <a:gd name="T85" fmla="*/ 2147483647 h 469"/>
              <a:gd name="T86" fmla="*/ 2147483647 w 751"/>
              <a:gd name="T87" fmla="*/ 2147483647 h 469"/>
              <a:gd name="T88" fmla="*/ 2147483647 w 751"/>
              <a:gd name="T89" fmla="*/ 2147483647 h 469"/>
              <a:gd name="T90" fmla="*/ 2147483647 w 751"/>
              <a:gd name="T91" fmla="*/ 2147483647 h 469"/>
              <a:gd name="T92" fmla="*/ 2147483647 w 751"/>
              <a:gd name="T93" fmla="*/ 2147483647 h 469"/>
              <a:gd name="T94" fmla="*/ 2147483647 w 751"/>
              <a:gd name="T95" fmla="*/ 2147483647 h 469"/>
              <a:gd name="T96" fmla="*/ 2147483647 w 751"/>
              <a:gd name="T97" fmla="*/ 2147483647 h 469"/>
              <a:gd name="T98" fmla="*/ 2147483647 w 751"/>
              <a:gd name="T99" fmla="*/ 2147483647 h 469"/>
              <a:gd name="T100" fmla="*/ 2147483647 w 751"/>
              <a:gd name="T101" fmla="*/ 2147483647 h 469"/>
              <a:gd name="T102" fmla="*/ 2147483647 w 751"/>
              <a:gd name="T103" fmla="*/ 2147483647 h 469"/>
              <a:gd name="T104" fmla="*/ 0 w 751"/>
              <a:gd name="T105" fmla="*/ 2147483647 h 469"/>
              <a:gd name="T106" fmla="*/ 2147483647 w 751"/>
              <a:gd name="T107" fmla="*/ 2147483647 h 469"/>
              <a:gd name="T108" fmla="*/ 2147483647 w 751"/>
              <a:gd name="T109" fmla="*/ 2147483647 h 469"/>
              <a:gd name="T110" fmla="*/ 2147483647 w 751"/>
              <a:gd name="T111" fmla="*/ 2147483647 h 469"/>
              <a:gd name="T112" fmla="*/ 2147483647 w 751"/>
              <a:gd name="T113" fmla="*/ 2147483647 h 469"/>
              <a:gd name="T114" fmla="*/ 2147483647 w 751"/>
              <a:gd name="T115" fmla="*/ 2147483647 h 4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1"/>
              <a:gd name="T175" fmla="*/ 0 h 469"/>
              <a:gd name="T176" fmla="*/ 751 w 751"/>
              <a:gd name="T177" fmla="*/ 469 h 4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1" h="469">
                <a:moveTo>
                  <a:pt x="146" y="321"/>
                </a:moveTo>
                <a:lnTo>
                  <a:pt x="165" y="350"/>
                </a:lnTo>
                <a:lnTo>
                  <a:pt x="201" y="358"/>
                </a:lnTo>
                <a:lnTo>
                  <a:pt x="220" y="331"/>
                </a:lnTo>
                <a:lnTo>
                  <a:pt x="238" y="350"/>
                </a:lnTo>
                <a:lnTo>
                  <a:pt x="265" y="321"/>
                </a:lnTo>
                <a:lnTo>
                  <a:pt x="265" y="313"/>
                </a:lnTo>
                <a:lnTo>
                  <a:pt x="283" y="321"/>
                </a:lnTo>
                <a:lnTo>
                  <a:pt x="311" y="285"/>
                </a:lnTo>
                <a:lnTo>
                  <a:pt x="302" y="266"/>
                </a:lnTo>
                <a:lnTo>
                  <a:pt x="329" y="230"/>
                </a:lnTo>
                <a:lnTo>
                  <a:pt x="347" y="166"/>
                </a:lnTo>
                <a:lnTo>
                  <a:pt x="347" y="138"/>
                </a:lnTo>
                <a:lnTo>
                  <a:pt x="356" y="129"/>
                </a:lnTo>
                <a:lnTo>
                  <a:pt x="374" y="156"/>
                </a:lnTo>
                <a:lnTo>
                  <a:pt x="402" y="138"/>
                </a:lnTo>
                <a:lnTo>
                  <a:pt x="402" y="111"/>
                </a:lnTo>
                <a:lnTo>
                  <a:pt x="420" y="74"/>
                </a:lnTo>
                <a:lnTo>
                  <a:pt x="438" y="46"/>
                </a:lnTo>
                <a:lnTo>
                  <a:pt x="438" y="28"/>
                </a:lnTo>
                <a:lnTo>
                  <a:pt x="457" y="19"/>
                </a:lnTo>
                <a:lnTo>
                  <a:pt x="494" y="28"/>
                </a:lnTo>
                <a:lnTo>
                  <a:pt x="512" y="10"/>
                </a:lnTo>
                <a:lnTo>
                  <a:pt x="512" y="0"/>
                </a:lnTo>
                <a:lnTo>
                  <a:pt x="520" y="10"/>
                </a:lnTo>
                <a:lnTo>
                  <a:pt x="530" y="28"/>
                </a:lnTo>
                <a:lnTo>
                  <a:pt x="575" y="28"/>
                </a:lnTo>
                <a:lnTo>
                  <a:pt x="585" y="46"/>
                </a:lnTo>
                <a:lnTo>
                  <a:pt x="566" y="92"/>
                </a:lnTo>
                <a:lnTo>
                  <a:pt x="566" y="111"/>
                </a:lnTo>
                <a:lnTo>
                  <a:pt x="594" y="111"/>
                </a:lnTo>
                <a:lnTo>
                  <a:pt x="621" y="129"/>
                </a:lnTo>
                <a:lnTo>
                  <a:pt x="649" y="138"/>
                </a:lnTo>
                <a:lnTo>
                  <a:pt x="685" y="148"/>
                </a:lnTo>
                <a:lnTo>
                  <a:pt x="685" y="166"/>
                </a:lnTo>
                <a:lnTo>
                  <a:pt x="666" y="175"/>
                </a:lnTo>
                <a:lnTo>
                  <a:pt x="685" y="193"/>
                </a:lnTo>
                <a:lnTo>
                  <a:pt x="694" y="211"/>
                </a:lnTo>
                <a:lnTo>
                  <a:pt x="676" y="220"/>
                </a:lnTo>
                <a:lnTo>
                  <a:pt x="694" y="248"/>
                </a:lnTo>
                <a:lnTo>
                  <a:pt x="694" y="258"/>
                </a:lnTo>
                <a:lnTo>
                  <a:pt x="649" y="239"/>
                </a:lnTo>
                <a:lnTo>
                  <a:pt x="676" y="258"/>
                </a:lnTo>
                <a:lnTo>
                  <a:pt x="704" y="276"/>
                </a:lnTo>
                <a:lnTo>
                  <a:pt x="712" y="258"/>
                </a:lnTo>
                <a:lnTo>
                  <a:pt x="731" y="258"/>
                </a:lnTo>
                <a:lnTo>
                  <a:pt x="750" y="285"/>
                </a:lnTo>
                <a:lnTo>
                  <a:pt x="722" y="304"/>
                </a:lnTo>
                <a:lnTo>
                  <a:pt x="201" y="432"/>
                </a:lnTo>
                <a:lnTo>
                  <a:pt x="201" y="422"/>
                </a:lnTo>
                <a:lnTo>
                  <a:pt x="183" y="422"/>
                </a:lnTo>
                <a:lnTo>
                  <a:pt x="174" y="432"/>
                </a:lnTo>
                <a:lnTo>
                  <a:pt x="0" y="468"/>
                </a:lnTo>
                <a:lnTo>
                  <a:pt x="46" y="441"/>
                </a:lnTo>
                <a:lnTo>
                  <a:pt x="73" y="422"/>
                </a:lnTo>
                <a:lnTo>
                  <a:pt x="83" y="386"/>
                </a:lnTo>
                <a:lnTo>
                  <a:pt x="119" y="350"/>
                </a:lnTo>
                <a:lnTo>
                  <a:pt x="146" y="321"/>
                </a:lnTo>
              </a:path>
            </a:pathLst>
          </a:custGeom>
          <a:noFill/>
          <a:ln w="12700" cap="rnd" cmpd="sng">
            <a:solidFill>
              <a:srgbClr val="114FFB"/>
            </a:solidFill>
            <a:prstDash val="sysDot"/>
            <a:round/>
            <a:headEnd/>
            <a:tailEnd/>
          </a:ln>
        </p:spPr>
        <p:txBody>
          <a:bodyPr/>
          <a:lstStyle/>
          <a:p>
            <a:endParaRPr lang="en-US"/>
          </a:p>
        </p:txBody>
      </p:sp>
      <p:sp>
        <p:nvSpPr>
          <p:cNvPr id="8240" name="Oval 58"/>
          <p:cNvSpPr>
            <a:spLocks noChangeArrowheads="1"/>
          </p:cNvSpPr>
          <p:nvPr/>
        </p:nvSpPr>
        <p:spPr bwMode="auto">
          <a:xfrm>
            <a:off x="1524000" y="4775200"/>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241" name="Freeform 59"/>
          <p:cNvSpPr>
            <a:spLocks/>
          </p:cNvSpPr>
          <p:nvPr/>
        </p:nvSpPr>
        <p:spPr bwMode="auto">
          <a:xfrm>
            <a:off x="1008063" y="2605088"/>
            <a:ext cx="520700" cy="1327150"/>
          </a:xfrm>
          <a:custGeom>
            <a:avLst/>
            <a:gdLst>
              <a:gd name="T0" fmla="*/ 2147483647 w 328"/>
              <a:gd name="T1" fmla="*/ 2147483647 h 836"/>
              <a:gd name="T2" fmla="*/ 2147483647 w 328"/>
              <a:gd name="T3" fmla="*/ 2147483647 h 836"/>
              <a:gd name="T4" fmla="*/ 2147483647 w 328"/>
              <a:gd name="T5" fmla="*/ 2147483647 h 836"/>
              <a:gd name="T6" fmla="*/ 2147483647 w 328"/>
              <a:gd name="T7" fmla="*/ 2147483647 h 836"/>
              <a:gd name="T8" fmla="*/ 2147483647 w 328"/>
              <a:gd name="T9" fmla="*/ 2147483647 h 836"/>
              <a:gd name="T10" fmla="*/ 2147483647 w 328"/>
              <a:gd name="T11" fmla="*/ 2147483647 h 836"/>
              <a:gd name="T12" fmla="*/ 2147483647 w 328"/>
              <a:gd name="T13" fmla="*/ 2147483647 h 836"/>
              <a:gd name="T14" fmla="*/ 2147483647 w 328"/>
              <a:gd name="T15" fmla="*/ 2147483647 h 836"/>
              <a:gd name="T16" fmla="*/ 2147483647 w 328"/>
              <a:gd name="T17" fmla="*/ 2147483647 h 836"/>
              <a:gd name="T18" fmla="*/ 2147483647 w 328"/>
              <a:gd name="T19" fmla="*/ 2147483647 h 836"/>
              <a:gd name="T20" fmla="*/ 2147483647 w 328"/>
              <a:gd name="T21" fmla="*/ 2147483647 h 836"/>
              <a:gd name="T22" fmla="*/ 2147483647 w 328"/>
              <a:gd name="T23" fmla="*/ 2147483647 h 836"/>
              <a:gd name="T24" fmla="*/ 2147483647 w 328"/>
              <a:gd name="T25" fmla="*/ 2147483647 h 836"/>
              <a:gd name="T26" fmla="*/ 2147483647 w 328"/>
              <a:gd name="T27" fmla="*/ 2147483647 h 836"/>
              <a:gd name="T28" fmla="*/ 2147483647 w 328"/>
              <a:gd name="T29" fmla="*/ 2147483647 h 836"/>
              <a:gd name="T30" fmla="*/ 2147483647 w 328"/>
              <a:gd name="T31" fmla="*/ 2147483647 h 836"/>
              <a:gd name="T32" fmla="*/ 2147483647 w 328"/>
              <a:gd name="T33" fmla="*/ 2147483647 h 836"/>
              <a:gd name="T34" fmla="*/ 2147483647 w 328"/>
              <a:gd name="T35" fmla="*/ 2147483647 h 836"/>
              <a:gd name="T36" fmla="*/ 2147483647 w 328"/>
              <a:gd name="T37" fmla="*/ 2147483647 h 836"/>
              <a:gd name="T38" fmla="*/ 2147483647 w 328"/>
              <a:gd name="T39" fmla="*/ 2147483647 h 836"/>
              <a:gd name="T40" fmla="*/ 0 w 328"/>
              <a:gd name="T41" fmla="*/ 2147483647 h 836"/>
              <a:gd name="T42" fmla="*/ 2147483647 w 328"/>
              <a:gd name="T43" fmla="*/ 2147483647 h 836"/>
              <a:gd name="T44" fmla="*/ 2147483647 w 328"/>
              <a:gd name="T45" fmla="*/ 2147483647 h 836"/>
              <a:gd name="T46" fmla="*/ 2147483647 w 328"/>
              <a:gd name="T47" fmla="*/ 2147483647 h 836"/>
              <a:gd name="T48" fmla="*/ 2147483647 w 328"/>
              <a:gd name="T49" fmla="*/ 2147483647 h 836"/>
              <a:gd name="T50" fmla="*/ 2147483647 w 328"/>
              <a:gd name="T51" fmla="*/ 2147483647 h 836"/>
              <a:gd name="T52" fmla="*/ 2147483647 w 328"/>
              <a:gd name="T53" fmla="*/ 2147483647 h 836"/>
              <a:gd name="T54" fmla="*/ 2147483647 w 328"/>
              <a:gd name="T55" fmla="*/ 2147483647 h 836"/>
              <a:gd name="T56" fmla="*/ 2147483647 w 328"/>
              <a:gd name="T57" fmla="*/ 2147483647 h 836"/>
              <a:gd name="T58" fmla="*/ 2147483647 w 328"/>
              <a:gd name="T59" fmla="*/ 2147483647 h 836"/>
              <a:gd name="T60" fmla="*/ 2147483647 w 328"/>
              <a:gd name="T61" fmla="*/ 2147483647 h 836"/>
              <a:gd name="T62" fmla="*/ 2147483647 w 328"/>
              <a:gd name="T63" fmla="*/ 2147483647 h 836"/>
              <a:gd name="T64" fmla="*/ 2147483647 w 328"/>
              <a:gd name="T65" fmla="*/ 2147483647 h 836"/>
              <a:gd name="T66" fmla="*/ 2147483647 w 328"/>
              <a:gd name="T67" fmla="*/ 2147483647 h 836"/>
              <a:gd name="T68" fmla="*/ 2147483647 w 328"/>
              <a:gd name="T69" fmla="*/ 2147483647 h 836"/>
              <a:gd name="T70" fmla="*/ 2147483647 w 328"/>
              <a:gd name="T71" fmla="*/ 0 h 8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8"/>
              <a:gd name="T109" fmla="*/ 0 h 836"/>
              <a:gd name="T110" fmla="*/ 328 w 328"/>
              <a:gd name="T111" fmla="*/ 836 h 8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8" h="836">
                <a:moveTo>
                  <a:pt x="118" y="788"/>
                </a:moveTo>
                <a:lnTo>
                  <a:pt x="126" y="808"/>
                </a:lnTo>
                <a:lnTo>
                  <a:pt x="142" y="808"/>
                </a:lnTo>
                <a:lnTo>
                  <a:pt x="158" y="813"/>
                </a:lnTo>
                <a:lnTo>
                  <a:pt x="175" y="819"/>
                </a:lnTo>
                <a:lnTo>
                  <a:pt x="191" y="819"/>
                </a:lnTo>
                <a:lnTo>
                  <a:pt x="207" y="829"/>
                </a:lnTo>
                <a:lnTo>
                  <a:pt x="224" y="829"/>
                </a:lnTo>
                <a:lnTo>
                  <a:pt x="240" y="835"/>
                </a:lnTo>
                <a:lnTo>
                  <a:pt x="246" y="819"/>
                </a:lnTo>
                <a:lnTo>
                  <a:pt x="229" y="808"/>
                </a:lnTo>
                <a:lnTo>
                  <a:pt x="224" y="791"/>
                </a:lnTo>
                <a:lnTo>
                  <a:pt x="213" y="775"/>
                </a:lnTo>
                <a:lnTo>
                  <a:pt x="197" y="764"/>
                </a:lnTo>
                <a:lnTo>
                  <a:pt x="180" y="748"/>
                </a:lnTo>
                <a:lnTo>
                  <a:pt x="180" y="731"/>
                </a:lnTo>
                <a:lnTo>
                  <a:pt x="169" y="715"/>
                </a:lnTo>
                <a:lnTo>
                  <a:pt x="164" y="699"/>
                </a:lnTo>
                <a:lnTo>
                  <a:pt x="153" y="682"/>
                </a:lnTo>
                <a:lnTo>
                  <a:pt x="142" y="666"/>
                </a:lnTo>
                <a:lnTo>
                  <a:pt x="137" y="649"/>
                </a:lnTo>
                <a:lnTo>
                  <a:pt x="131" y="633"/>
                </a:lnTo>
                <a:lnTo>
                  <a:pt x="120" y="617"/>
                </a:lnTo>
                <a:lnTo>
                  <a:pt x="109" y="600"/>
                </a:lnTo>
                <a:lnTo>
                  <a:pt x="104" y="584"/>
                </a:lnTo>
                <a:lnTo>
                  <a:pt x="98" y="568"/>
                </a:lnTo>
                <a:lnTo>
                  <a:pt x="104" y="551"/>
                </a:lnTo>
                <a:lnTo>
                  <a:pt x="104" y="535"/>
                </a:lnTo>
                <a:lnTo>
                  <a:pt x="98" y="519"/>
                </a:lnTo>
                <a:lnTo>
                  <a:pt x="93" y="502"/>
                </a:lnTo>
                <a:lnTo>
                  <a:pt x="93" y="486"/>
                </a:lnTo>
                <a:lnTo>
                  <a:pt x="87" y="469"/>
                </a:lnTo>
                <a:lnTo>
                  <a:pt x="82" y="453"/>
                </a:lnTo>
                <a:lnTo>
                  <a:pt x="77" y="437"/>
                </a:lnTo>
                <a:lnTo>
                  <a:pt x="71" y="420"/>
                </a:lnTo>
                <a:lnTo>
                  <a:pt x="66" y="399"/>
                </a:lnTo>
                <a:lnTo>
                  <a:pt x="60" y="382"/>
                </a:lnTo>
                <a:lnTo>
                  <a:pt x="55" y="366"/>
                </a:lnTo>
                <a:lnTo>
                  <a:pt x="44" y="349"/>
                </a:lnTo>
                <a:lnTo>
                  <a:pt x="27" y="344"/>
                </a:lnTo>
                <a:lnTo>
                  <a:pt x="17" y="328"/>
                </a:lnTo>
                <a:lnTo>
                  <a:pt x="0" y="311"/>
                </a:lnTo>
                <a:lnTo>
                  <a:pt x="0" y="295"/>
                </a:lnTo>
                <a:lnTo>
                  <a:pt x="6" y="279"/>
                </a:lnTo>
                <a:lnTo>
                  <a:pt x="11" y="262"/>
                </a:lnTo>
                <a:lnTo>
                  <a:pt x="27" y="251"/>
                </a:lnTo>
                <a:lnTo>
                  <a:pt x="27" y="235"/>
                </a:lnTo>
                <a:lnTo>
                  <a:pt x="33" y="219"/>
                </a:lnTo>
                <a:lnTo>
                  <a:pt x="38" y="202"/>
                </a:lnTo>
                <a:lnTo>
                  <a:pt x="44" y="186"/>
                </a:lnTo>
                <a:lnTo>
                  <a:pt x="44" y="169"/>
                </a:lnTo>
                <a:lnTo>
                  <a:pt x="60" y="159"/>
                </a:lnTo>
                <a:lnTo>
                  <a:pt x="60" y="142"/>
                </a:lnTo>
                <a:lnTo>
                  <a:pt x="60" y="126"/>
                </a:lnTo>
                <a:lnTo>
                  <a:pt x="71" y="109"/>
                </a:lnTo>
                <a:lnTo>
                  <a:pt x="82" y="93"/>
                </a:lnTo>
                <a:lnTo>
                  <a:pt x="98" y="77"/>
                </a:lnTo>
                <a:lnTo>
                  <a:pt x="115" y="71"/>
                </a:lnTo>
                <a:lnTo>
                  <a:pt x="131" y="71"/>
                </a:lnTo>
                <a:lnTo>
                  <a:pt x="147" y="71"/>
                </a:lnTo>
                <a:lnTo>
                  <a:pt x="164" y="60"/>
                </a:lnTo>
                <a:lnTo>
                  <a:pt x="180" y="60"/>
                </a:lnTo>
                <a:lnTo>
                  <a:pt x="197" y="66"/>
                </a:lnTo>
                <a:lnTo>
                  <a:pt x="213" y="71"/>
                </a:lnTo>
                <a:lnTo>
                  <a:pt x="229" y="71"/>
                </a:lnTo>
                <a:lnTo>
                  <a:pt x="246" y="66"/>
                </a:lnTo>
                <a:lnTo>
                  <a:pt x="262" y="66"/>
                </a:lnTo>
                <a:lnTo>
                  <a:pt x="278" y="60"/>
                </a:lnTo>
                <a:lnTo>
                  <a:pt x="289" y="44"/>
                </a:lnTo>
                <a:lnTo>
                  <a:pt x="306" y="33"/>
                </a:lnTo>
                <a:lnTo>
                  <a:pt x="317" y="17"/>
                </a:lnTo>
                <a:lnTo>
                  <a:pt x="327" y="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42" name="Freeform 60"/>
          <p:cNvSpPr>
            <a:spLocks/>
          </p:cNvSpPr>
          <p:nvPr/>
        </p:nvSpPr>
        <p:spPr bwMode="auto">
          <a:xfrm>
            <a:off x="1389063" y="3211513"/>
            <a:ext cx="1630362" cy="868362"/>
          </a:xfrm>
          <a:custGeom>
            <a:avLst/>
            <a:gdLst>
              <a:gd name="T0" fmla="*/ 0 w 1027"/>
              <a:gd name="T1" fmla="*/ 2147483647 h 547"/>
              <a:gd name="T2" fmla="*/ 2147483647 w 1027"/>
              <a:gd name="T3" fmla="*/ 2147483647 h 547"/>
              <a:gd name="T4" fmla="*/ 2147483647 w 1027"/>
              <a:gd name="T5" fmla="*/ 2147483647 h 547"/>
              <a:gd name="T6" fmla="*/ 2147483647 w 1027"/>
              <a:gd name="T7" fmla="*/ 2147483647 h 547"/>
              <a:gd name="T8" fmla="*/ 2147483647 w 1027"/>
              <a:gd name="T9" fmla="*/ 2147483647 h 547"/>
              <a:gd name="T10" fmla="*/ 2147483647 w 1027"/>
              <a:gd name="T11" fmla="*/ 2147483647 h 547"/>
              <a:gd name="T12" fmla="*/ 2147483647 w 1027"/>
              <a:gd name="T13" fmla="*/ 2147483647 h 547"/>
              <a:gd name="T14" fmla="*/ 2147483647 w 1027"/>
              <a:gd name="T15" fmla="*/ 2147483647 h 547"/>
              <a:gd name="T16" fmla="*/ 2147483647 w 1027"/>
              <a:gd name="T17" fmla="*/ 2147483647 h 547"/>
              <a:gd name="T18" fmla="*/ 2147483647 w 1027"/>
              <a:gd name="T19" fmla="*/ 2147483647 h 547"/>
              <a:gd name="T20" fmla="*/ 2147483647 w 1027"/>
              <a:gd name="T21" fmla="*/ 2147483647 h 547"/>
              <a:gd name="T22" fmla="*/ 2147483647 w 1027"/>
              <a:gd name="T23" fmla="*/ 2147483647 h 547"/>
              <a:gd name="T24" fmla="*/ 2147483647 w 1027"/>
              <a:gd name="T25" fmla="*/ 2147483647 h 547"/>
              <a:gd name="T26" fmla="*/ 2147483647 w 1027"/>
              <a:gd name="T27" fmla="*/ 2147483647 h 547"/>
              <a:gd name="T28" fmla="*/ 2147483647 w 1027"/>
              <a:gd name="T29" fmla="*/ 2147483647 h 547"/>
              <a:gd name="T30" fmla="*/ 2147483647 w 1027"/>
              <a:gd name="T31" fmla="*/ 2147483647 h 547"/>
              <a:gd name="T32" fmla="*/ 2147483647 w 1027"/>
              <a:gd name="T33" fmla="*/ 2147483647 h 547"/>
              <a:gd name="T34" fmla="*/ 2147483647 w 1027"/>
              <a:gd name="T35" fmla="*/ 2147483647 h 547"/>
              <a:gd name="T36" fmla="*/ 2147483647 w 1027"/>
              <a:gd name="T37" fmla="*/ 2147483647 h 547"/>
              <a:gd name="T38" fmla="*/ 2147483647 w 1027"/>
              <a:gd name="T39" fmla="*/ 2147483647 h 547"/>
              <a:gd name="T40" fmla="*/ 2147483647 w 1027"/>
              <a:gd name="T41" fmla="*/ 2147483647 h 547"/>
              <a:gd name="T42" fmla="*/ 2147483647 w 1027"/>
              <a:gd name="T43" fmla="*/ 2147483647 h 547"/>
              <a:gd name="T44" fmla="*/ 2147483647 w 1027"/>
              <a:gd name="T45" fmla="*/ 2147483647 h 547"/>
              <a:gd name="T46" fmla="*/ 2147483647 w 1027"/>
              <a:gd name="T47" fmla="*/ 2147483647 h 547"/>
              <a:gd name="T48" fmla="*/ 2147483647 w 1027"/>
              <a:gd name="T49" fmla="*/ 2147483647 h 547"/>
              <a:gd name="T50" fmla="*/ 2147483647 w 1027"/>
              <a:gd name="T51" fmla="*/ 2147483647 h 547"/>
              <a:gd name="T52" fmla="*/ 2147483647 w 1027"/>
              <a:gd name="T53" fmla="*/ 2147483647 h 547"/>
              <a:gd name="T54" fmla="*/ 2147483647 w 1027"/>
              <a:gd name="T55" fmla="*/ 2147483647 h 547"/>
              <a:gd name="T56" fmla="*/ 2147483647 w 1027"/>
              <a:gd name="T57" fmla="*/ 2147483647 h 547"/>
              <a:gd name="T58" fmla="*/ 2147483647 w 1027"/>
              <a:gd name="T59" fmla="*/ 2147483647 h 547"/>
              <a:gd name="T60" fmla="*/ 2147483647 w 1027"/>
              <a:gd name="T61" fmla="*/ 2147483647 h 547"/>
              <a:gd name="T62" fmla="*/ 2147483647 w 1027"/>
              <a:gd name="T63" fmla="*/ 2147483647 h 547"/>
              <a:gd name="T64" fmla="*/ 2147483647 w 1027"/>
              <a:gd name="T65" fmla="*/ 2147483647 h 547"/>
              <a:gd name="T66" fmla="*/ 2147483647 w 1027"/>
              <a:gd name="T67" fmla="*/ 2147483647 h 547"/>
              <a:gd name="T68" fmla="*/ 2147483647 w 1027"/>
              <a:gd name="T69" fmla="*/ 2147483647 h 547"/>
              <a:gd name="T70" fmla="*/ 2147483647 w 1027"/>
              <a:gd name="T71" fmla="*/ 2147483647 h 547"/>
              <a:gd name="T72" fmla="*/ 2147483647 w 1027"/>
              <a:gd name="T73" fmla="*/ 2147483647 h 547"/>
              <a:gd name="T74" fmla="*/ 2147483647 w 1027"/>
              <a:gd name="T75" fmla="*/ 2147483647 h 547"/>
              <a:gd name="T76" fmla="*/ 2147483647 w 1027"/>
              <a:gd name="T77" fmla="*/ 2147483647 h 547"/>
              <a:gd name="T78" fmla="*/ 2147483647 w 1027"/>
              <a:gd name="T79" fmla="*/ 2147483647 h 547"/>
              <a:gd name="T80" fmla="*/ 2147483647 w 1027"/>
              <a:gd name="T81" fmla="*/ 2147483647 h 547"/>
              <a:gd name="T82" fmla="*/ 2147483647 w 1027"/>
              <a:gd name="T83" fmla="*/ 2147483647 h 547"/>
              <a:gd name="T84" fmla="*/ 2147483647 w 1027"/>
              <a:gd name="T85" fmla="*/ 2147483647 h 547"/>
              <a:gd name="T86" fmla="*/ 2147483647 w 1027"/>
              <a:gd name="T87" fmla="*/ 2147483647 h 547"/>
              <a:gd name="T88" fmla="*/ 2147483647 w 1027"/>
              <a:gd name="T89" fmla="*/ 2147483647 h 547"/>
              <a:gd name="T90" fmla="*/ 2147483647 w 1027"/>
              <a:gd name="T91" fmla="*/ 2147483647 h 547"/>
              <a:gd name="T92" fmla="*/ 2147483647 w 1027"/>
              <a:gd name="T93" fmla="*/ 2147483647 h 547"/>
              <a:gd name="T94" fmla="*/ 2147483647 w 1027"/>
              <a:gd name="T95" fmla="*/ 2147483647 h 547"/>
              <a:gd name="T96" fmla="*/ 2147483647 w 1027"/>
              <a:gd name="T97" fmla="*/ 2147483647 h 547"/>
              <a:gd name="T98" fmla="*/ 2147483647 w 1027"/>
              <a:gd name="T99" fmla="*/ 2147483647 h 5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7"/>
              <a:gd name="T151" fmla="*/ 0 h 547"/>
              <a:gd name="T152" fmla="*/ 1027 w 1027"/>
              <a:gd name="T153" fmla="*/ 547 h 5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7" h="547">
                <a:moveTo>
                  <a:pt x="22" y="454"/>
                </a:moveTo>
                <a:lnTo>
                  <a:pt x="0" y="453"/>
                </a:lnTo>
                <a:lnTo>
                  <a:pt x="17" y="464"/>
                </a:lnTo>
                <a:lnTo>
                  <a:pt x="33" y="475"/>
                </a:lnTo>
                <a:lnTo>
                  <a:pt x="49" y="475"/>
                </a:lnTo>
                <a:lnTo>
                  <a:pt x="66" y="480"/>
                </a:lnTo>
                <a:lnTo>
                  <a:pt x="82" y="480"/>
                </a:lnTo>
                <a:lnTo>
                  <a:pt x="87" y="464"/>
                </a:lnTo>
                <a:lnTo>
                  <a:pt x="93" y="447"/>
                </a:lnTo>
                <a:lnTo>
                  <a:pt x="98" y="431"/>
                </a:lnTo>
                <a:lnTo>
                  <a:pt x="104" y="415"/>
                </a:lnTo>
                <a:lnTo>
                  <a:pt x="120" y="404"/>
                </a:lnTo>
                <a:lnTo>
                  <a:pt x="137" y="398"/>
                </a:lnTo>
                <a:lnTo>
                  <a:pt x="153" y="387"/>
                </a:lnTo>
                <a:lnTo>
                  <a:pt x="158" y="371"/>
                </a:lnTo>
                <a:lnTo>
                  <a:pt x="164" y="355"/>
                </a:lnTo>
                <a:lnTo>
                  <a:pt x="164" y="338"/>
                </a:lnTo>
                <a:lnTo>
                  <a:pt x="164" y="322"/>
                </a:lnTo>
                <a:lnTo>
                  <a:pt x="164" y="306"/>
                </a:lnTo>
                <a:lnTo>
                  <a:pt x="164" y="289"/>
                </a:lnTo>
                <a:lnTo>
                  <a:pt x="164" y="273"/>
                </a:lnTo>
                <a:lnTo>
                  <a:pt x="153" y="257"/>
                </a:lnTo>
                <a:lnTo>
                  <a:pt x="147" y="240"/>
                </a:lnTo>
                <a:lnTo>
                  <a:pt x="147" y="224"/>
                </a:lnTo>
                <a:lnTo>
                  <a:pt x="131" y="213"/>
                </a:lnTo>
                <a:lnTo>
                  <a:pt x="126" y="197"/>
                </a:lnTo>
                <a:lnTo>
                  <a:pt x="120" y="180"/>
                </a:lnTo>
                <a:lnTo>
                  <a:pt x="131" y="164"/>
                </a:lnTo>
                <a:lnTo>
                  <a:pt x="147" y="158"/>
                </a:lnTo>
                <a:lnTo>
                  <a:pt x="164" y="147"/>
                </a:lnTo>
                <a:lnTo>
                  <a:pt x="180" y="147"/>
                </a:lnTo>
                <a:lnTo>
                  <a:pt x="197" y="142"/>
                </a:lnTo>
                <a:lnTo>
                  <a:pt x="213" y="137"/>
                </a:lnTo>
                <a:lnTo>
                  <a:pt x="229" y="126"/>
                </a:lnTo>
                <a:lnTo>
                  <a:pt x="229" y="109"/>
                </a:lnTo>
                <a:lnTo>
                  <a:pt x="229" y="93"/>
                </a:lnTo>
                <a:lnTo>
                  <a:pt x="235" y="77"/>
                </a:lnTo>
                <a:lnTo>
                  <a:pt x="235" y="60"/>
                </a:lnTo>
                <a:lnTo>
                  <a:pt x="240" y="44"/>
                </a:lnTo>
                <a:lnTo>
                  <a:pt x="251" y="27"/>
                </a:lnTo>
                <a:lnTo>
                  <a:pt x="267" y="17"/>
                </a:lnTo>
                <a:lnTo>
                  <a:pt x="284" y="11"/>
                </a:lnTo>
                <a:lnTo>
                  <a:pt x="300" y="0"/>
                </a:lnTo>
                <a:lnTo>
                  <a:pt x="317" y="11"/>
                </a:lnTo>
                <a:lnTo>
                  <a:pt x="322" y="27"/>
                </a:lnTo>
                <a:lnTo>
                  <a:pt x="333" y="44"/>
                </a:lnTo>
                <a:lnTo>
                  <a:pt x="333" y="60"/>
                </a:lnTo>
                <a:lnTo>
                  <a:pt x="349" y="71"/>
                </a:lnTo>
                <a:lnTo>
                  <a:pt x="366" y="66"/>
                </a:lnTo>
                <a:lnTo>
                  <a:pt x="382" y="66"/>
                </a:lnTo>
                <a:lnTo>
                  <a:pt x="398" y="55"/>
                </a:lnTo>
                <a:lnTo>
                  <a:pt x="415" y="66"/>
                </a:lnTo>
                <a:lnTo>
                  <a:pt x="431" y="66"/>
                </a:lnTo>
                <a:lnTo>
                  <a:pt x="447" y="71"/>
                </a:lnTo>
                <a:lnTo>
                  <a:pt x="458" y="87"/>
                </a:lnTo>
                <a:lnTo>
                  <a:pt x="475" y="82"/>
                </a:lnTo>
                <a:lnTo>
                  <a:pt x="475" y="98"/>
                </a:lnTo>
                <a:lnTo>
                  <a:pt x="491" y="104"/>
                </a:lnTo>
                <a:lnTo>
                  <a:pt x="497" y="120"/>
                </a:lnTo>
                <a:lnTo>
                  <a:pt x="507" y="137"/>
                </a:lnTo>
                <a:lnTo>
                  <a:pt x="513" y="153"/>
                </a:lnTo>
                <a:lnTo>
                  <a:pt x="518" y="169"/>
                </a:lnTo>
                <a:lnTo>
                  <a:pt x="535" y="180"/>
                </a:lnTo>
                <a:lnTo>
                  <a:pt x="540" y="197"/>
                </a:lnTo>
                <a:lnTo>
                  <a:pt x="546" y="213"/>
                </a:lnTo>
                <a:lnTo>
                  <a:pt x="557" y="229"/>
                </a:lnTo>
                <a:lnTo>
                  <a:pt x="567" y="246"/>
                </a:lnTo>
                <a:lnTo>
                  <a:pt x="573" y="262"/>
                </a:lnTo>
                <a:lnTo>
                  <a:pt x="578" y="278"/>
                </a:lnTo>
                <a:lnTo>
                  <a:pt x="589" y="295"/>
                </a:lnTo>
                <a:lnTo>
                  <a:pt x="606" y="306"/>
                </a:lnTo>
                <a:lnTo>
                  <a:pt x="622" y="317"/>
                </a:lnTo>
                <a:lnTo>
                  <a:pt x="638" y="317"/>
                </a:lnTo>
                <a:lnTo>
                  <a:pt x="655" y="317"/>
                </a:lnTo>
                <a:lnTo>
                  <a:pt x="671" y="317"/>
                </a:lnTo>
                <a:lnTo>
                  <a:pt x="687" y="311"/>
                </a:lnTo>
                <a:lnTo>
                  <a:pt x="704" y="322"/>
                </a:lnTo>
                <a:lnTo>
                  <a:pt x="720" y="322"/>
                </a:lnTo>
                <a:lnTo>
                  <a:pt x="731" y="338"/>
                </a:lnTo>
                <a:lnTo>
                  <a:pt x="742" y="355"/>
                </a:lnTo>
                <a:lnTo>
                  <a:pt x="753" y="371"/>
                </a:lnTo>
                <a:lnTo>
                  <a:pt x="764" y="387"/>
                </a:lnTo>
                <a:lnTo>
                  <a:pt x="775" y="404"/>
                </a:lnTo>
                <a:lnTo>
                  <a:pt x="791" y="409"/>
                </a:lnTo>
                <a:lnTo>
                  <a:pt x="802" y="426"/>
                </a:lnTo>
                <a:lnTo>
                  <a:pt x="818" y="437"/>
                </a:lnTo>
                <a:lnTo>
                  <a:pt x="829" y="453"/>
                </a:lnTo>
                <a:lnTo>
                  <a:pt x="846" y="458"/>
                </a:lnTo>
                <a:lnTo>
                  <a:pt x="857" y="475"/>
                </a:lnTo>
                <a:lnTo>
                  <a:pt x="873" y="486"/>
                </a:lnTo>
                <a:lnTo>
                  <a:pt x="884" y="502"/>
                </a:lnTo>
                <a:lnTo>
                  <a:pt x="900" y="507"/>
                </a:lnTo>
                <a:lnTo>
                  <a:pt x="911" y="524"/>
                </a:lnTo>
                <a:lnTo>
                  <a:pt x="927" y="529"/>
                </a:lnTo>
                <a:lnTo>
                  <a:pt x="944" y="540"/>
                </a:lnTo>
                <a:lnTo>
                  <a:pt x="960" y="546"/>
                </a:lnTo>
                <a:lnTo>
                  <a:pt x="977" y="546"/>
                </a:lnTo>
                <a:lnTo>
                  <a:pt x="993" y="535"/>
                </a:lnTo>
                <a:lnTo>
                  <a:pt x="1009" y="535"/>
                </a:lnTo>
                <a:lnTo>
                  <a:pt x="1026" y="54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43" name="Freeform 61"/>
          <p:cNvSpPr>
            <a:spLocks/>
          </p:cNvSpPr>
          <p:nvPr/>
        </p:nvSpPr>
        <p:spPr bwMode="auto">
          <a:xfrm>
            <a:off x="2965450" y="4848225"/>
            <a:ext cx="2574925" cy="1231900"/>
          </a:xfrm>
          <a:custGeom>
            <a:avLst/>
            <a:gdLst>
              <a:gd name="T0" fmla="*/ 2147483647 w 1622"/>
              <a:gd name="T1" fmla="*/ 2147483647 h 776"/>
              <a:gd name="T2" fmla="*/ 2147483647 w 1622"/>
              <a:gd name="T3" fmla="*/ 2147483647 h 776"/>
              <a:gd name="T4" fmla="*/ 2147483647 w 1622"/>
              <a:gd name="T5" fmla="*/ 2147483647 h 776"/>
              <a:gd name="T6" fmla="*/ 2147483647 w 1622"/>
              <a:gd name="T7" fmla="*/ 2147483647 h 776"/>
              <a:gd name="T8" fmla="*/ 2147483647 w 1622"/>
              <a:gd name="T9" fmla="*/ 2147483647 h 776"/>
              <a:gd name="T10" fmla="*/ 2147483647 w 1622"/>
              <a:gd name="T11" fmla="*/ 2147483647 h 776"/>
              <a:gd name="T12" fmla="*/ 2147483647 w 1622"/>
              <a:gd name="T13" fmla="*/ 2147483647 h 776"/>
              <a:gd name="T14" fmla="*/ 2147483647 w 1622"/>
              <a:gd name="T15" fmla="*/ 2147483647 h 776"/>
              <a:gd name="T16" fmla="*/ 2147483647 w 1622"/>
              <a:gd name="T17" fmla="*/ 2147483647 h 776"/>
              <a:gd name="T18" fmla="*/ 2147483647 w 1622"/>
              <a:gd name="T19" fmla="*/ 2147483647 h 776"/>
              <a:gd name="T20" fmla="*/ 2147483647 w 1622"/>
              <a:gd name="T21" fmla="*/ 2147483647 h 776"/>
              <a:gd name="T22" fmla="*/ 2147483647 w 1622"/>
              <a:gd name="T23" fmla="*/ 2147483647 h 776"/>
              <a:gd name="T24" fmla="*/ 2147483647 w 1622"/>
              <a:gd name="T25" fmla="*/ 2147483647 h 776"/>
              <a:gd name="T26" fmla="*/ 2147483647 w 1622"/>
              <a:gd name="T27" fmla="*/ 2147483647 h 776"/>
              <a:gd name="T28" fmla="*/ 2147483647 w 1622"/>
              <a:gd name="T29" fmla="*/ 2147483647 h 776"/>
              <a:gd name="T30" fmla="*/ 2147483647 w 1622"/>
              <a:gd name="T31" fmla="*/ 2147483647 h 776"/>
              <a:gd name="T32" fmla="*/ 2147483647 w 1622"/>
              <a:gd name="T33" fmla="*/ 2147483647 h 776"/>
              <a:gd name="T34" fmla="*/ 2147483647 w 1622"/>
              <a:gd name="T35" fmla="*/ 2147483647 h 776"/>
              <a:gd name="T36" fmla="*/ 2147483647 w 1622"/>
              <a:gd name="T37" fmla="*/ 2147483647 h 776"/>
              <a:gd name="T38" fmla="*/ 2147483647 w 1622"/>
              <a:gd name="T39" fmla="*/ 2147483647 h 776"/>
              <a:gd name="T40" fmla="*/ 2147483647 w 1622"/>
              <a:gd name="T41" fmla="*/ 2147483647 h 776"/>
              <a:gd name="T42" fmla="*/ 2147483647 w 1622"/>
              <a:gd name="T43" fmla="*/ 2147483647 h 776"/>
              <a:gd name="T44" fmla="*/ 2147483647 w 1622"/>
              <a:gd name="T45" fmla="*/ 2147483647 h 776"/>
              <a:gd name="T46" fmla="*/ 2147483647 w 1622"/>
              <a:gd name="T47" fmla="*/ 2147483647 h 776"/>
              <a:gd name="T48" fmla="*/ 2147483647 w 1622"/>
              <a:gd name="T49" fmla="*/ 2147483647 h 776"/>
              <a:gd name="T50" fmla="*/ 2147483647 w 1622"/>
              <a:gd name="T51" fmla="*/ 2147483647 h 776"/>
              <a:gd name="T52" fmla="*/ 2147483647 w 1622"/>
              <a:gd name="T53" fmla="*/ 2147483647 h 776"/>
              <a:gd name="T54" fmla="*/ 2147483647 w 1622"/>
              <a:gd name="T55" fmla="*/ 2147483647 h 776"/>
              <a:gd name="T56" fmla="*/ 2147483647 w 1622"/>
              <a:gd name="T57" fmla="*/ 2147483647 h 776"/>
              <a:gd name="T58" fmla="*/ 2147483647 w 1622"/>
              <a:gd name="T59" fmla="*/ 2147483647 h 776"/>
              <a:gd name="T60" fmla="*/ 2147483647 w 1622"/>
              <a:gd name="T61" fmla="*/ 2147483647 h 776"/>
              <a:gd name="T62" fmla="*/ 2147483647 w 1622"/>
              <a:gd name="T63" fmla="*/ 2147483647 h 776"/>
              <a:gd name="T64" fmla="*/ 2147483647 w 1622"/>
              <a:gd name="T65" fmla="*/ 2147483647 h 776"/>
              <a:gd name="T66" fmla="*/ 2147483647 w 1622"/>
              <a:gd name="T67" fmla="*/ 2147483647 h 776"/>
              <a:gd name="T68" fmla="*/ 2147483647 w 1622"/>
              <a:gd name="T69" fmla="*/ 2147483647 h 776"/>
              <a:gd name="T70" fmla="*/ 2147483647 w 1622"/>
              <a:gd name="T71" fmla="*/ 2147483647 h 776"/>
              <a:gd name="T72" fmla="*/ 2147483647 w 1622"/>
              <a:gd name="T73" fmla="*/ 2147483647 h 776"/>
              <a:gd name="T74" fmla="*/ 2147483647 w 1622"/>
              <a:gd name="T75" fmla="*/ 2147483647 h 776"/>
              <a:gd name="T76" fmla="*/ 2147483647 w 1622"/>
              <a:gd name="T77" fmla="*/ 2147483647 h 776"/>
              <a:gd name="T78" fmla="*/ 2147483647 w 1622"/>
              <a:gd name="T79" fmla="*/ 2147483647 h 776"/>
              <a:gd name="T80" fmla="*/ 2147483647 w 1622"/>
              <a:gd name="T81" fmla="*/ 0 h 776"/>
              <a:gd name="T82" fmla="*/ 2147483647 w 1622"/>
              <a:gd name="T83" fmla="*/ 0 h 776"/>
              <a:gd name="T84" fmla="*/ 2147483647 w 1622"/>
              <a:gd name="T85" fmla="*/ 2147483647 h 776"/>
              <a:gd name="T86" fmla="*/ 2147483647 w 1622"/>
              <a:gd name="T87" fmla="*/ 2147483647 h 776"/>
              <a:gd name="T88" fmla="*/ 2147483647 w 1622"/>
              <a:gd name="T89" fmla="*/ 2147483647 h 776"/>
              <a:gd name="T90" fmla="*/ 0 w 1622"/>
              <a:gd name="T91" fmla="*/ 2147483647 h 7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22"/>
              <a:gd name="T139" fmla="*/ 0 h 776"/>
              <a:gd name="T140" fmla="*/ 1622 w 1622"/>
              <a:gd name="T141" fmla="*/ 776 h 7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22" h="776">
                <a:moveTo>
                  <a:pt x="1621" y="287"/>
                </a:moveTo>
                <a:lnTo>
                  <a:pt x="1604" y="295"/>
                </a:lnTo>
                <a:lnTo>
                  <a:pt x="1598" y="311"/>
                </a:lnTo>
                <a:lnTo>
                  <a:pt x="1593" y="327"/>
                </a:lnTo>
                <a:lnTo>
                  <a:pt x="1587" y="344"/>
                </a:lnTo>
                <a:lnTo>
                  <a:pt x="1571" y="349"/>
                </a:lnTo>
                <a:lnTo>
                  <a:pt x="1554" y="355"/>
                </a:lnTo>
                <a:lnTo>
                  <a:pt x="1538" y="360"/>
                </a:lnTo>
                <a:lnTo>
                  <a:pt x="1522" y="371"/>
                </a:lnTo>
                <a:lnTo>
                  <a:pt x="1505" y="376"/>
                </a:lnTo>
                <a:lnTo>
                  <a:pt x="1489" y="376"/>
                </a:lnTo>
                <a:lnTo>
                  <a:pt x="1473" y="376"/>
                </a:lnTo>
                <a:lnTo>
                  <a:pt x="1456" y="387"/>
                </a:lnTo>
                <a:lnTo>
                  <a:pt x="1440" y="398"/>
                </a:lnTo>
                <a:lnTo>
                  <a:pt x="1424" y="409"/>
                </a:lnTo>
                <a:lnTo>
                  <a:pt x="1413" y="426"/>
                </a:lnTo>
                <a:lnTo>
                  <a:pt x="1396" y="431"/>
                </a:lnTo>
                <a:lnTo>
                  <a:pt x="1380" y="442"/>
                </a:lnTo>
                <a:lnTo>
                  <a:pt x="1364" y="447"/>
                </a:lnTo>
                <a:lnTo>
                  <a:pt x="1347" y="453"/>
                </a:lnTo>
                <a:lnTo>
                  <a:pt x="1331" y="464"/>
                </a:lnTo>
                <a:lnTo>
                  <a:pt x="1314" y="469"/>
                </a:lnTo>
                <a:lnTo>
                  <a:pt x="1298" y="480"/>
                </a:lnTo>
                <a:lnTo>
                  <a:pt x="1287" y="496"/>
                </a:lnTo>
                <a:lnTo>
                  <a:pt x="1271" y="507"/>
                </a:lnTo>
                <a:lnTo>
                  <a:pt x="1254" y="524"/>
                </a:lnTo>
                <a:lnTo>
                  <a:pt x="1244" y="540"/>
                </a:lnTo>
                <a:lnTo>
                  <a:pt x="1244" y="556"/>
                </a:lnTo>
                <a:lnTo>
                  <a:pt x="1244" y="573"/>
                </a:lnTo>
                <a:lnTo>
                  <a:pt x="1238" y="589"/>
                </a:lnTo>
                <a:lnTo>
                  <a:pt x="1238" y="606"/>
                </a:lnTo>
                <a:lnTo>
                  <a:pt x="1233" y="622"/>
                </a:lnTo>
                <a:lnTo>
                  <a:pt x="1233" y="638"/>
                </a:lnTo>
                <a:lnTo>
                  <a:pt x="1227" y="655"/>
                </a:lnTo>
                <a:lnTo>
                  <a:pt x="1227" y="671"/>
                </a:lnTo>
                <a:lnTo>
                  <a:pt x="1227" y="687"/>
                </a:lnTo>
                <a:lnTo>
                  <a:pt x="1227" y="709"/>
                </a:lnTo>
                <a:lnTo>
                  <a:pt x="1227" y="726"/>
                </a:lnTo>
                <a:lnTo>
                  <a:pt x="1227" y="742"/>
                </a:lnTo>
                <a:lnTo>
                  <a:pt x="1227" y="758"/>
                </a:lnTo>
                <a:lnTo>
                  <a:pt x="1227" y="775"/>
                </a:lnTo>
                <a:lnTo>
                  <a:pt x="1211" y="775"/>
                </a:lnTo>
                <a:lnTo>
                  <a:pt x="1194" y="775"/>
                </a:lnTo>
                <a:lnTo>
                  <a:pt x="1178" y="775"/>
                </a:lnTo>
                <a:lnTo>
                  <a:pt x="1162" y="775"/>
                </a:lnTo>
                <a:lnTo>
                  <a:pt x="1145" y="764"/>
                </a:lnTo>
                <a:lnTo>
                  <a:pt x="1129" y="758"/>
                </a:lnTo>
                <a:lnTo>
                  <a:pt x="1113" y="753"/>
                </a:lnTo>
                <a:lnTo>
                  <a:pt x="1096" y="742"/>
                </a:lnTo>
                <a:lnTo>
                  <a:pt x="1080" y="736"/>
                </a:lnTo>
                <a:lnTo>
                  <a:pt x="1064" y="736"/>
                </a:lnTo>
                <a:lnTo>
                  <a:pt x="1047" y="736"/>
                </a:lnTo>
                <a:lnTo>
                  <a:pt x="1036" y="720"/>
                </a:lnTo>
                <a:lnTo>
                  <a:pt x="1020" y="709"/>
                </a:lnTo>
                <a:lnTo>
                  <a:pt x="1009" y="693"/>
                </a:lnTo>
                <a:lnTo>
                  <a:pt x="993" y="682"/>
                </a:lnTo>
                <a:lnTo>
                  <a:pt x="982" y="666"/>
                </a:lnTo>
                <a:lnTo>
                  <a:pt x="971" y="649"/>
                </a:lnTo>
                <a:lnTo>
                  <a:pt x="982" y="633"/>
                </a:lnTo>
                <a:lnTo>
                  <a:pt x="987" y="616"/>
                </a:lnTo>
                <a:lnTo>
                  <a:pt x="993" y="600"/>
                </a:lnTo>
                <a:lnTo>
                  <a:pt x="982" y="584"/>
                </a:lnTo>
                <a:lnTo>
                  <a:pt x="965" y="567"/>
                </a:lnTo>
                <a:lnTo>
                  <a:pt x="960" y="551"/>
                </a:lnTo>
                <a:lnTo>
                  <a:pt x="944" y="540"/>
                </a:lnTo>
                <a:lnTo>
                  <a:pt x="927" y="524"/>
                </a:lnTo>
                <a:lnTo>
                  <a:pt x="916" y="507"/>
                </a:lnTo>
                <a:lnTo>
                  <a:pt x="905" y="491"/>
                </a:lnTo>
                <a:lnTo>
                  <a:pt x="900" y="475"/>
                </a:lnTo>
                <a:lnTo>
                  <a:pt x="894" y="458"/>
                </a:lnTo>
                <a:lnTo>
                  <a:pt x="884" y="442"/>
                </a:lnTo>
                <a:lnTo>
                  <a:pt x="878" y="426"/>
                </a:lnTo>
                <a:lnTo>
                  <a:pt x="873" y="409"/>
                </a:lnTo>
                <a:lnTo>
                  <a:pt x="867" y="393"/>
                </a:lnTo>
                <a:lnTo>
                  <a:pt x="856" y="376"/>
                </a:lnTo>
                <a:lnTo>
                  <a:pt x="840" y="366"/>
                </a:lnTo>
                <a:lnTo>
                  <a:pt x="824" y="355"/>
                </a:lnTo>
                <a:lnTo>
                  <a:pt x="813" y="338"/>
                </a:lnTo>
                <a:lnTo>
                  <a:pt x="796" y="333"/>
                </a:lnTo>
                <a:lnTo>
                  <a:pt x="780" y="322"/>
                </a:lnTo>
                <a:lnTo>
                  <a:pt x="764" y="322"/>
                </a:lnTo>
                <a:lnTo>
                  <a:pt x="747" y="327"/>
                </a:lnTo>
                <a:lnTo>
                  <a:pt x="731" y="327"/>
                </a:lnTo>
                <a:lnTo>
                  <a:pt x="714" y="316"/>
                </a:lnTo>
                <a:lnTo>
                  <a:pt x="698" y="311"/>
                </a:lnTo>
                <a:lnTo>
                  <a:pt x="682" y="316"/>
                </a:lnTo>
                <a:lnTo>
                  <a:pt x="665" y="327"/>
                </a:lnTo>
                <a:lnTo>
                  <a:pt x="654" y="344"/>
                </a:lnTo>
                <a:lnTo>
                  <a:pt x="644" y="360"/>
                </a:lnTo>
                <a:lnTo>
                  <a:pt x="633" y="376"/>
                </a:lnTo>
                <a:lnTo>
                  <a:pt x="622" y="393"/>
                </a:lnTo>
                <a:lnTo>
                  <a:pt x="605" y="398"/>
                </a:lnTo>
                <a:lnTo>
                  <a:pt x="589" y="398"/>
                </a:lnTo>
                <a:lnTo>
                  <a:pt x="573" y="393"/>
                </a:lnTo>
                <a:lnTo>
                  <a:pt x="556" y="387"/>
                </a:lnTo>
                <a:lnTo>
                  <a:pt x="540" y="371"/>
                </a:lnTo>
                <a:lnTo>
                  <a:pt x="524" y="366"/>
                </a:lnTo>
                <a:lnTo>
                  <a:pt x="507" y="355"/>
                </a:lnTo>
                <a:lnTo>
                  <a:pt x="491" y="349"/>
                </a:lnTo>
                <a:lnTo>
                  <a:pt x="474" y="338"/>
                </a:lnTo>
                <a:lnTo>
                  <a:pt x="464" y="322"/>
                </a:lnTo>
                <a:lnTo>
                  <a:pt x="453" y="306"/>
                </a:lnTo>
                <a:lnTo>
                  <a:pt x="442" y="289"/>
                </a:lnTo>
                <a:lnTo>
                  <a:pt x="431" y="273"/>
                </a:lnTo>
                <a:lnTo>
                  <a:pt x="425" y="256"/>
                </a:lnTo>
                <a:lnTo>
                  <a:pt x="414" y="240"/>
                </a:lnTo>
                <a:lnTo>
                  <a:pt x="398" y="229"/>
                </a:lnTo>
                <a:lnTo>
                  <a:pt x="387" y="213"/>
                </a:lnTo>
                <a:lnTo>
                  <a:pt x="376" y="196"/>
                </a:lnTo>
                <a:lnTo>
                  <a:pt x="371" y="180"/>
                </a:lnTo>
                <a:lnTo>
                  <a:pt x="365" y="164"/>
                </a:lnTo>
                <a:lnTo>
                  <a:pt x="360" y="147"/>
                </a:lnTo>
                <a:lnTo>
                  <a:pt x="344" y="142"/>
                </a:lnTo>
                <a:lnTo>
                  <a:pt x="327" y="131"/>
                </a:lnTo>
                <a:lnTo>
                  <a:pt x="311" y="120"/>
                </a:lnTo>
                <a:lnTo>
                  <a:pt x="300" y="104"/>
                </a:lnTo>
                <a:lnTo>
                  <a:pt x="294" y="87"/>
                </a:lnTo>
                <a:lnTo>
                  <a:pt x="289" y="71"/>
                </a:lnTo>
                <a:lnTo>
                  <a:pt x="284" y="55"/>
                </a:lnTo>
                <a:lnTo>
                  <a:pt x="278" y="38"/>
                </a:lnTo>
                <a:lnTo>
                  <a:pt x="267" y="22"/>
                </a:lnTo>
                <a:lnTo>
                  <a:pt x="251" y="11"/>
                </a:lnTo>
                <a:lnTo>
                  <a:pt x="234" y="0"/>
                </a:lnTo>
                <a:lnTo>
                  <a:pt x="218" y="0"/>
                </a:lnTo>
                <a:lnTo>
                  <a:pt x="202" y="0"/>
                </a:lnTo>
                <a:lnTo>
                  <a:pt x="185" y="0"/>
                </a:lnTo>
                <a:lnTo>
                  <a:pt x="169" y="6"/>
                </a:lnTo>
                <a:lnTo>
                  <a:pt x="153" y="16"/>
                </a:lnTo>
                <a:lnTo>
                  <a:pt x="136" y="16"/>
                </a:lnTo>
                <a:lnTo>
                  <a:pt x="120" y="27"/>
                </a:lnTo>
                <a:lnTo>
                  <a:pt x="104" y="38"/>
                </a:lnTo>
                <a:lnTo>
                  <a:pt x="87" y="49"/>
                </a:lnTo>
                <a:lnTo>
                  <a:pt x="76" y="66"/>
                </a:lnTo>
                <a:lnTo>
                  <a:pt x="65" y="82"/>
                </a:lnTo>
                <a:lnTo>
                  <a:pt x="49" y="76"/>
                </a:lnTo>
                <a:lnTo>
                  <a:pt x="33" y="66"/>
                </a:lnTo>
                <a:lnTo>
                  <a:pt x="16" y="55"/>
                </a:lnTo>
                <a:lnTo>
                  <a:pt x="0" y="49"/>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44" name="Freeform 62"/>
          <p:cNvSpPr>
            <a:spLocks/>
          </p:cNvSpPr>
          <p:nvPr/>
        </p:nvSpPr>
        <p:spPr bwMode="auto">
          <a:xfrm>
            <a:off x="4602163" y="5126038"/>
            <a:ext cx="938212" cy="849312"/>
          </a:xfrm>
          <a:custGeom>
            <a:avLst/>
            <a:gdLst>
              <a:gd name="T0" fmla="*/ 2147483647 w 591"/>
              <a:gd name="T1" fmla="*/ 2147483647 h 535"/>
              <a:gd name="T2" fmla="*/ 2147483647 w 591"/>
              <a:gd name="T3" fmla="*/ 2147483647 h 535"/>
              <a:gd name="T4" fmla="*/ 2147483647 w 591"/>
              <a:gd name="T5" fmla="*/ 2147483647 h 535"/>
              <a:gd name="T6" fmla="*/ 2147483647 w 591"/>
              <a:gd name="T7" fmla="*/ 2147483647 h 535"/>
              <a:gd name="T8" fmla="*/ 2147483647 w 591"/>
              <a:gd name="T9" fmla="*/ 2147483647 h 535"/>
              <a:gd name="T10" fmla="*/ 2147483647 w 591"/>
              <a:gd name="T11" fmla="*/ 2147483647 h 535"/>
              <a:gd name="T12" fmla="*/ 2147483647 w 591"/>
              <a:gd name="T13" fmla="*/ 2147483647 h 535"/>
              <a:gd name="T14" fmla="*/ 2147483647 w 591"/>
              <a:gd name="T15" fmla="*/ 2147483647 h 535"/>
              <a:gd name="T16" fmla="*/ 2147483647 w 591"/>
              <a:gd name="T17" fmla="*/ 2147483647 h 535"/>
              <a:gd name="T18" fmla="*/ 2147483647 w 591"/>
              <a:gd name="T19" fmla="*/ 2147483647 h 535"/>
              <a:gd name="T20" fmla="*/ 2147483647 w 591"/>
              <a:gd name="T21" fmla="*/ 2147483647 h 535"/>
              <a:gd name="T22" fmla="*/ 2147483647 w 591"/>
              <a:gd name="T23" fmla="*/ 2147483647 h 535"/>
              <a:gd name="T24" fmla="*/ 2147483647 w 591"/>
              <a:gd name="T25" fmla="*/ 2147483647 h 535"/>
              <a:gd name="T26" fmla="*/ 2147483647 w 591"/>
              <a:gd name="T27" fmla="*/ 0 h 535"/>
              <a:gd name="T28" fmla="*/ 2147483647 w 591"/>
              <a:gd name="T29" fmla="*/ 0 h 535"/>
              <a:gd name="T30" fmla="*/ 2147483647 w 591"/>
              <a:gd name="T31" fmla="*/ 0 h 535"/>
              <a:gd name="T32" fmla="*/ 2147483647 w 591"/>
              <a:gd name="T33" fmla="*/ 2147483647 h 535"/>
              <a:gd name="T34" fmla="*/ 2147483647 w 591"/>
              <a:gd name="T35" fmla="*/ 2147483647 h 535"/>
              <a:gd name="T36" fmla="*/ 2147483647 w 591"/>
              <a:gd name="T37" fmla="*/ 2147483647 h 535"/>
              <a:gd name="T38" fmla="*/ 2147483647 w 591"/>
              <a:gd name="T39" fmla="*/ 2147483647 h 535"/>
              <a:gd name="T40" fmla="*/ 2147483647 w 591"/>
              <a:gd name="T41" fmla="*/ 2147483647 h 535"/>
              <a:gd name="T42" fmla="*/ 2147483647 w 591"/>
              <a:gd name="T43" fmla="*/ 2147483647 h 535"/>
              <a:gd name="T44" fmla="*/ 2147483647 w 591"/>
              <a:gd name="T45" fmla="*/ 2147483647 h 535"/>
              <a:gd name="T46" fmla="*/ 2147483647 w 591"/>
              <a:gd name="T47" fmla="*/ 2147483647 h 535"/>
              <a:gd name="T48" fmla="*/ 2147483647 w 591"/>
              <a:gd name="T49" fmla="*/ 2147483647 h 535"/>
              <a:gd name="T50" fmla="*/ 2147483647 w 591"/>
              <a:gd name="T51" fmla="*/ 2147483647 h 535"/>
              <a:gd name="T52" fmla="*/ 2147483647 w 591"/>
              <a:gd name="T53" fmla="*/ 2147483647 h 535"/>
              <a:gd name="T54" fmla="*/ 2147483647 w 591"/>
              <a:gd name="T55" fmla="*/ 2147483647 h 535"/>
              <a:gd name="T56" fmla="*/ 2147483647 w 591"/>
              <a:gd name="T57" fmla="*/ 2147483647 h 535"/>
              <a:gd name="T58" fmla="*/ 2147483647 w 591"/>
              <a:gd name="T59" fmla="*/ 2147483647 h 535"/>
              <a:gd name="T60" fmla="*/ 2147483647 w 591"/>
              <a:gd name="T61" fmla="*/ 2147483647 h 535"/>
              <a:gd name="T62" fmla="*/ 2147483647 w 591"/>
              <a:gd name="T63" fmla="*/ 2147483647 h 535"/>
              <a:gd name="T64" fmla="*/ 2147483647 w 591"/>
              <a:gd name="T65" fmla="*/ 2147483647 h 535"/>
              <a:gd name="T66" fmla="*/ 2147483647 w 591"/>
              <a:gd name="T67" fmla="*/ 2147483647 h 535"/>
              <a:gd name="T68" fmla="*/ 2147483647 w 591"/>
              <a:gd name="T69" fmla="*/ 2147483647 h 535"/>
              <a:gd name="T70" fmla="*/ 2147483647 w 591"/>
              <a:gd name="T71" fmla="*/ 2147483647 h 535"/>
              <a:gd name="T72" fmla="*/ 2147483647 w 591"/>
              <a:gd name="T73" fmla="*/ 2147483647 h 535"/>
              <a:gd name="T74" fmla="*/ 2147483647 w 591"/>
              <a:gd name="T75" fmla="*/ 2147483647 h 535"/>
              <a:gd name="T76" fmla="*/ 2147483647 w 591"/>
              <a:gd name="T77" fmla="*/ 2147483647 h 535"/>
              <a:gd name="T78" fmla="*/ 2147483647 w 591"/>
              <a:gd name="T79" fmla="*/ 2147483647 h 535"/>
              <a:gd name="T80" fmla="*/ 2147483647 w 591"/>
              <a:gd name="T81" fmla="*/ 2147483647 h 535"/>
              <a:gd name="T82" fmla="*/ 2147483647 w 591"/>
              <a:gd name="T83" fmla="*/ 2147483647 h 535"/>
              <a:gd name="T84" fmla="*/ 2147483647 w 591"/>
              <a:gd name="T85" fmla="*/ 2147483647 h 535"/>
              <a:gd name="T86" fmla="*/ 2147483647 w 591"/>
              <a:gd name="T87" fmla="*/ 2147483647 h 535"/>
              <a:gd name="T88" fmla="*/ 2147483647 w 591"/>
              <a:gd name="T89" fmla="*/ 2147483647 h 535"/>
              <a:gd name="T90" fmla="*/ 2147483647 w 591"/>
              <a:gd name="T91" fmla="*/ 2147483647 h 535"/>
              <a:gd name="T92" fmla="*/ 2147483647 w 591"/>
              <a:gd name="T93" fmla="*/ 2147483647 h 535"/>
              <a:gd name="T94" fmla="*/ 2147483647 w 591"/>
              <a:gd name="T95" fmla="*/ 2147483647 h 535"/>
              <a:gd name="T96" fmla="*/ 2147483647 w 591"/>
              <a:gd name="T97" fmla="*/ 2147483647 h 535"/>
              <a:gd name="T98" fmla="*/ 2147483647 w 591"/>
              <a:gd name="T99" fmla="*/ 2147483647 h 535"/>
              <a:gd name="T100" fmla="*/ 2147483647 w 591"/>
              <a:gd name="T101" fmla="*/ 2147483647 h 535"/>
              <a:gd name="T102" fmla="*/ 0 w 591"/>
              <a:gd name="T103" fmla="*/ 2147483647 h 5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1"/>
              <a:gd name="T157" fmla="*/ 0 h 535"/>
              <a:gd name="T158" fmla="*/ 591 w 591"/>
              <a:gd name="T159" fmla="*/ 535 h 5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1" h="535">
                <a:moveTo>
                  <a:pt x="590" y="64"/>
                </a:moveTo>
                <a:lnTo>
                  <a:pt x="562" y="87"/>
                </a:lnTo>
                <a:lnTo>
                  <a:pt x="545" y="76"/>
                </a:lnTo>
                <a:lnTo>
                  <a:pt x="529" y="76"/>
                </a:lnTo>
                <a:lnTo>
                  <a:pt x="513" y="65"/>
                </a:lnTo>
                <a:lnTo>
                  <a:pt x="496" y="65"/>
                </a:lnTo>
                <a:lnTo>
                  <a:pt x="480" y="60"/>
                </a:lnTo>
                <a:lnTo>
                  <a:pt x="463" y="49"/>
                </a:lnTo>
                <a:lnTo>
                  <a:pt x="447" y="38"/>
                </a:lnTo>
                <a:lnTo>
                  <a:pt x="431" y="27"/>
                </a:lnTo>
                <a:lnTo>
                  <a:pt x="414" y="21"/>
                </a:lnTo>
                <a:lnTo>
                  <a:pt x="398" y="16"/>
                </a:lnTo>
                <a:lnTo>
                  <a:pt x="382" y="11"/>
                </a:lnTo>
                <a:lnTo>
                  <a:pt x="365" y="0"/>
                </a:lnTo>
                <a:lnTo>
                  <a:pt x="349" y="0"/>
                </a:lnTo>
                <a:lnTo>
                  <a:pt x="333" y="0"/>
                </a:lnTo>
                <a:lnTo>
                  <a:pt x="316" y="11"/>
                </a:lnTo>
                <a:lnTo>
                  <a:pt x="311" y="27"/>
                </a:lnTo>
                <a:lnTo>
                  <a:pt x="294" y="38"/>
                </a:lnTo>
                <a:lnTo>
                  <a:pt x="278" y="49"/>
                </a:lnTo>
                <a:lnTo>
                  <a:pt x="267" y="65"/>
                </a:lnTo>
                <a:lnTo>
                  <a:pt x="262" y="81"/>
                </a:lnTo>
                <a:lnTo>
                  <a:pt x="262" y="98"/>
                </a:lnTo>
                <a:lnTo>
                  <a:pt x="267" y="114"/>
                </a:lnTo>
                <a:lnTo>
                  <a:pt x="262" y="131"/>
                </a:lnTo>
                <a:lnTo>
                  <a:pt x="251" y="147"/>
                </a:lnTo>
                <a:lnTo>
                  <a:pt x="234" y="152"/>
                </a:lnTo>
                <a:lnTo>
                  <a:pt x="223" y="169"/>
                </a:lnTo>
                <a:lnTo>
                  <a:pt x="213" y="185"/>
                </a:lnTo>
                <a:lnTo>
                  <a:pt x="202" y="201"/>
                </a:lnTo>
                <a:lnTo>
                  <a:pt x="185" y="218"/>
                </a:lnTo>
                <a:lnTo>
                  <a:pt x="169" y="229"/>
                </a:lnTo>
                <a:lnTo>
                  <a:pt x="153" y="240"/>
                </a:lnTo>
                <a:lnTo>
                  <a:pt x="142" y="256"/>
                </a:lnTo>
                <a:lnTo>
                  <a:pt x="136" y="272"/>
                </a:lnTo>
                <a:lnTo>
                  <a:pt x="136" y="289"/>
                </a:lnTo>
                <a:lnTo>
                  <a:pt x="131" y="305"/>
                </a:lnTo>
                <a:lnTo>
                  <a:pt x="131" y="321"/>
                </a:lnTo>
                <a:lnTo>
                  <a:pt x="125" y="338"/>
                </a:lnTo>
                <a:lnTo>
                  <a:pt x="120" y="354"/>
                </a:lnTo>
                <a:lnTo>
                  <a:pt x="114" y="371"/>
                </a:lnTo>
                <a:lnTo>
                  <a:pt x="98" y="392"/>
                </a:lnTo>
                <a:lnTo>
                  <a:pt x="87" y="409"/>
                </a:lnTo>
                <a:lnTo>
                  <a:pt x="71" y="414"/>
                </a:lnTo>
                <a:lnTo>
                  <a:pt x="65" y="431"/>
                </a:lnTo>
                <a:lnTo>
                  <a:pt x="49" y="441"/>
                </a:lnTo>
                <a:lnTo>
                  <a:pt x="33" y="452"/>
                </a:lnTo>
                <a:lnTo>
                  <a:pt x="27" y="469"/>
                </a:lnTo>
                <a:lnTo>
                  <a:pt x="22" y="485"/>
                </a:lnTo>
                <a:lnTo>
                  <a:pt x="11" y="501"/>
                </a:lnTo>
                <a:lnTo>
                  <a:pt x="5" y="518"/>
                </a:lnTo>
                <a:lnTo>
                  <a:pt x="0" y="534"/>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45" name="Freeform 63"/>
          <p:cNvSpPr>
            <a:spLocks/>
          </p:cNvSpPr>
          <p:nvPr/>
        </p:nvSpPr>
        <p:spPr bwMode="auto">
          <a:xfrm>
            <a:off x="5303838" y="3856038"/>
            <a:ext cx="147637" cy="750887"/>
          </a:xfrm>
          <a:custGeom>
            <a:avLst/>
            <a:gdLst>
              <a:gd name="T0" fmla="*/ 2147483647 w 93"/>
              <a:gd name="T1" fmla="*/ 0 h 473"/>
              <a:gd name="T2" fmla="*/ 2147483647 w 93"/>
              <a:gd name="T3" fmla="*/ 2147483647 h 473"/>
              <a:gd name="T4" fmla="*/ 2147483647 w 93"/>
              <a:gd name="T5" fmla="*/ 2147483647 h 473"/>
              <a:gd name="T6" fmla="*/ 2147483647 w 93"/>
              <a:gd name="T7" fmla="*/ 2147483647 h 473"/>
              <a:gd name="T8" fmla="*/ 2147483647 w 93"/>
              <a:gd name="T9" fmla="*/ 2147483647 h 473"/>
              <a:gd name="T10" fmla="*/ 2147483647 w 93"/>
              <a:gd name="T11" fmla="*/ 2147483647 h 473"/>
              <a:gd name="T12" fmla="*/ 2147483647 w 93"/>
              <a:gd name="T13" fmla="*/ 2147483647 h 473"/>
              <a:gd name="T14" fmla="*/ 2147483647 w 93"/>
              <a:gd name="T15" fmla="*/ 2147483647 h 473"/>
              <a:gd name="T16" fmla="*/ 2147483647 w 93"/>
              <a:gd name="T17" fmla="*/ 2147483647 h 473"/>
              <a:gd name="T18" fmla="*/ 2147483647 w 93"/>
              <a:gd name="T19" fmla="*/ 2147483647 h 473"/>
              <a:gd name="T20" fmla="*/ 2147483647 w 93"/>
              <a:gd name="T21" fmla="*/ 2147483647 h 473"/>
              <a:gd name="T22" fmla="*/ 2147483647 w 93"/>
              <a:gd name="T23" fmla="*/ 2147483647 h 473"/>
              <a:gd name="T24" fmla="*/ 2147483647 w 93"/>
              <a:gd name="T25" fmla="*/ 2147483647 h 473"/>
              <a:gd name="T26" fmla="*/ 0 w 93"/>
              <a:gd name="T27" fmla="*/ 2147483647 h 473"/>
              <a:gd name="T28" fmla="*/ 2147483647 w 93"/>
              <a:gd name="T29" fmla="*/ 2147483647 h 473"/>
              <a:gd name="T30" fmla="*/ 2147483647 w 93"/>
              <a:gd name="T31" fmla="*/ 2147483647 h 473"/>
              <a:gd name="T32" fmla="*/ 2147483647 w 93"/>
              <a:gd name="T33" fmla="*/ 2147483647 h 473"/>
              <a:gd name="T34" fmla="*/ 2147483647 w 93"/>
              <a:gd name="T35" fmla="*/ 2147483647 h 473"/>
              <a:gd name="T36" fmla="*/ 2147483647 w 93"/>
              <a:gd name="T37" fmla="*/ 2147483647 h 473"/>
              <a:gd name="T38" fmla="*/ 2147483647 w 93"/>
              <a:gd name="T39" fmla="*/ 2147483647 h 473"/>
              <a:gd name="T40" fmla="*/ 2147483647 w 93"/>
              <a:gd name="T41" fmla="*/ 2147483647 h 473"/>
              <a:gd name="T42" fmla="*/ 2147483647 w 93"/>
              <a:gd name="T43" fmla="*/ 2147483647 h 473"/>
              <a:gd name="T44" fmla="*/ 2147483647 w 93"/>
              <a:gd name="T45" fmla="*/ 2147483647 h 473"/>
              <a:gd name="T46" fmla="*/ 2147483647 w 93"/>
              <a:gd name="T47" fmla="*/ 2147483647 h 473"/>
              <a:gd name="T48" fmla="*/ 2147483647 w 93"/>
              <a:gd name="T49" fmla="*/ 2147483647 h 473"/>
              <a:gd name="T50" fmla="*/ 2147483647 w 93"/>
              <a:gd name="T51" fmla="*/ 2147483647 h 473"/>
              <a:gd name="T52" fmla="*/ 2147483647 w 93"/>
              <a:gd name="T53" fmla="*/ 2147483647 h 473"/>
              <a:gd name="T54" fmla="*/ 2147483647 w 93"/>
              <a:gd name="T55" fmla="*/ 2147483647 h 473"/>
              <a:gd name="T56" fmla="*/ 2147483647 w 93"/>
              <a:gd name="T57" fmla="*/ 2147483647 h 473"/>
              <a:gd name="T58" fmla="*/ 2147483647 w 93"/>
              <a:gd name="T59" fmla="*/ 2147483647 h 473"/>
              <a:gd name="T60" fmla="*/ 2147483647 w 93"/>
              <a:gd name="T61" fmla="*/ 2147483647 h 473"/>
              <a:gd name="T62" fmla="*/ 2147483647 w 93"/>
              <a:gd name="T63" fmla="*/ 2147483647 h 473"/>
              <a:gd name="T64" fmla="*/ 2147483647 w 93"/>
              <a:gd name="T65" fmla="*/ 2147483647 h 473"/>
              <a:gd name="T66" fmla="*/ 2147483647 w 93"/>
              <a:gd name="T67" fmla="*/ 2147483647 h 4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
              <a:gd name="T103" fmla="*/ 0 h 473"/>
              <a:gd name="T104" fmla="*/ 93 w 93"/>
              <a:gd name="T105" fmla="*/ 473 h 4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 h="473">
                <a:moveTo>
                  <a:pt x="52" y="0"/>
                </a:moveTo>
                <a:lnTo>
                  <a:pt x="38" y="20"/>
                </a:lnTo>
                <a:lnTo>
                  <a:pt x="38" y="36"/>
                </a:lnTo>
                <a:lnTo>
                  <a:pt x="38" y="52"/>
                </a:lnTo>
                <a:lnTo>
                  <a:pt x="21" y="58"/>
                </a:lnTo>
                <a:lnTo>
                  <a:pt x="16" y="74"/>
                </a:lnTo>
                <a:lnTo>
                  <a:pt x="16" y="91"/>
                </a:lnTo>
                <a:lnTo>
                  <a:pt x="21" y="107"/>
                </a:lnTo>
                <a:lnTo>
                  <a:pt x="21" y="123"/>
                </a:lnTo>
                <a:lnTo>
                  <a:pt x="27" y="140"/>
                </a:lnTo>
                <a:lnTo>
                  <a:pt x="16" y="156"/>
                </a:lnTo>
                <a:lnTo>
                  <a:pt x="11" y="172"/>
                </a:lnTo>
                <a:lnTo>
                  <a:pt x="5" y="189"/>
                </a:lnTo>
                <a:lnTo>
                  <a:pt x="0" y="205"/>
                </a:lnTo>
                <a:lnTo>
                  <a:pt x="5" y="221"/>
                </a:lnTo>
                <a:lnTo>
                  <a:pt x="11" y="238"/>
                </a:lnTo>
                <a:lnTo>
                  <a:pt x="11" y="254"/>
                </a:lnTo>
                <a:lnTo>
                  <a:pt x="11" y="271"/>
                </a:lnTo>
                <a:lnTo>
                  <a:pt x="11" y="287"/>
                </a:lnTo>
                <a:lnTo>
                  <a:pt x="11" y="303"/>
                </a:lnTo>
                <a:lnTo>
                  <a:pt x="11" y="320"/>
                </a:lnTo>
                <a:lnTo>
                  <a:pt x="11" y="336"/>
                </a:lnTo>
                <a:lnTo>
                  <a:pt x="11" y="352"/>
                </a:lnTo>
                <a:lnTo>
                  <a:pt x="21" y="369"/>
                </a:lnTo>
                <a:lnTo>
                  <a:pt x="21" y="385"/>
                </a:lnTo>
                <a:lnTo>
                  <a:pt x="21" y="401"/>
                </a:lnTo>
                <a:lnTo>
                  <a:pt x="21" y="418"/>
                </a:lnTo>
                <a:lnTo>
                  <a:pt x="21" y="434"/>
                </a:lnTo>
                <a:lnTo>
                  <a:pt x="21" y="451"/>
                </a:lnTo>
                <a:lnTo>
                  <a:pt x="27" y="467"/>
                </a:lnTo>
                <a:lnTo>
                  <a:pt x="43" y="472"/>
                </a:lnTo>
                <a:lnTo>
                  <a:pt x="60" y="472"/>
                </a:lnTo>
                <a:lnTo>
                  <a:pt x="76" y="472"/>
                </a:lnTo>
                <a:lnTo>
                  <a:pt x="92" y="472"/>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46" name="Freeform 64"/>
          <p:cNvSpPr>
            <a:spLocks/>
          </p:cNvSpPr>
          <p:nvPr/>
        </p:nvSpPr>
        <p:spPr bwMode="auto">
          <a:xfrm>
            <a:off x="3952875" y="3640138"/>
            <a:ext cx="295275" cy="1741487"/>
          </a:xfrm>
          <a:custGeom>
            <a:avLst/>
            <a:gdLst>
              <a:gd name="T0" fmla="*/ 2147483647 w 186"/>
              <a:gd name="T1" fmla="*/ 2147483647 h 1097"/>
              <a:gd name="T2" fmla="*/ 2147483647 w 186"/>
              <a:gd name="T3" fmla="*/ 2147483647 h 1097"/>
              <a:gd name="T4" fmla="*/ 2147483647 w 186"/>
              <a:gd name="T5" fmla="*/ 2147483647 h 1097"/>
              <a:gd name="T6" fmla="*/ 2147483647 w 186"/>
              <a:gd name="T7" fmla="*/ 2147483647 h 1097"/>
              <a:gd name="T8" fmla="*/ 2147483647 w 186"/>
              <a:gd name="T9" fmla="*/ 2147483647 h 1097"/>
              <a:gd name="T10" fmla="*/ 2147483647 w 186"/>
              <a:gd name="T11" fmla="*/ 2147483647 h 1097"/>
              <a:gd name="T12" fmla="*/ 2147483647 w 186"/>
              <a:gd name="T13" fmla="*/ 2147483647 h 1097"/>
              <a:gd name="T14" fmla="*/ 2147483647 w 186"/>
              <a:gd name="T15" fmla="*/ 2147483647 h 1097"/>
              <a:gd name="T16" fmla="*/ 2147483647 w 186"/>
              <a:gd name="T17" fmla="*/ 2147483647 h 1097"/>
              <a:gd name="T18" fmla="*/ 2147483647 w 186"/>
              <a:gd name="T19" fmla="*/ 2147483647 h 1097"/>
              <a:gd name="T20" fmla="*/ 2147483647 w 186"/>
              <a:gd name="T21" fmla="*/ 2147483647 h 1097"/>
              <a:gd name="T22" fmla="*/ 2147483647 w 186"/>
              <a:gd name="T23" fmla="*/ 2147483647 h 1097"/>
              <a:gd name="T24" fmla="*/ 2147483647 w 186"/>
              <a:gd name="T25" fmla="*/ 2147483647 h 1097"/>
              <a:gd name="T26" fmla="*/ 2147483647 w 186"/>
              <a:gd name="T27" fmla="*/ 2147483647 h 1097"/>
              <a:gd name="T28" fmla="*/ 2147483647 w 186"/>
              <a:gd name="T29" fmla="*/ 2147483647 h 1097"/>
              <a:gd name="T30" fmla="*/ 2147483647 w 186"/>
              <a:gd name="T31" fmla="*/ 2147483647 h 1097"/>
              <a:gd name="T32" fmla="*/ 2147483647 w 186"/>
              <a:gd name="T33" fmla="*/ 2147483647 h 1097"/>
              <a:gd name="T34" fmla="*/ 2147483647 w 186"/>
              <a:gd name="T35" fmla="*/ 2147483647 h 1097"/>
              <a:gd name="T36" fmla="*/ 2147483647 w 186"/>
              <a:gd name="T37" fmla="*/ 2147483647 h 1097"/>
              <a:gd name="T38" fmla="*/ 2147483647 w 186"/>
              <a:gd name="T39" fmla="*/ 2147483647 h 1097"/>
              <a:gd name="T40" fmla="*/ 2147483647 w 186"/>
              <a:gd name="T41" fmla="*/ 2147483647 h 1097"/>
              <a:gd name="T42" fmla="*/ 2147483647 w 186"/>
              <a:gd name="T43" fmla="*/ 2147483647 h 1097"/>
              <a:gd name="T44" fmla="*/ 2147483647 w 186"/>
              <a:gd name="T45" fmla="*/ 2147483647 h 1097"/>
              <a:gd name="T46" fmla="*/ 0 w 186"/>
              <a:gd name="T47" fmla="*/ 2147483647 h 1097"/>
              <a:gd name="T48" fmla="*/ 2147483647 w 186"/>
              <a:gd name="T49" fmla="*/ 2147483647 h 1097"/>
              <a:gd name="T50" fmla="*/ 2147483647 w 186"/>
              <a:gd name="T51" fmla="*/ 2147483647 h 1097"/>
              <a:gd name="T52" fmla="*/ 2147483647 w 186"/>
              <a:gd name="T53" fmla="*/ 2147483647 h 1097"/>
              <a:gd name="T54" fmla="*/ 2147483647 w 186"/>
              <a:gd name="T55" fmla="*/ 2147483647 h 1097"/>
              <a:gd name="T56" fmla="*/ 2147483647 w 186"/>
              <a:gd name="T57" fmla="*/ 2147483647 h 1097"/>
              <a:gd name="T58" fmla="*/ 2147483647 w 186"/>
              <a:gd name="T59" fmla="*/ 2147483647 h 1097"/>
              <a:gd name="T60" fmla="*/ 2147483647 w 186"/>
              <a:gd name="T61" fmla="*/ 2147483647 h 1097"/>
              <a:gd name="T62" fmla="*/ 2147483647 w 186"/>
              <a:gd name="T63" fmla="*/ 2147483647 h 1097"/>
              <a:gd name="T64" fmla="*/ 2147483647 w 186"/>
              <a:gd name="T65" fmla="*/ 2147483647 h 1097"/>
              <a:gd name="T66" fmla="*/ 2147483647 w 186"/>
              <a:gd name="T67" fmla="*/ 2147483647 h 1097"/>
              <a:gd name="T68" fmla="*/ 2147483647 w 186"/>
              <a:gd name="T69" fmla="*/ 2147483647 h 1097"/>
              <a:gd name="T70" fmla="*/ 2147483647 w 186"/>
              <a:gd name="T71" fmla="*/ 2147483647 h 1097"/>
              <a:gd name="T72" fmla="*/ 2147483647 w 186"/>
              <a:gd name="T73" fmla="*/ 2147483647 h 1097"/>
              <a:gd name="T74" fmla="*/ 2147483647 w 186"/>
              <a:gd name="T75" fmla="*/ 2147483647 h 1097"/>
              <a:gd name="T76" fmla="*/ 2147483647 w 186"/>
              <a:gd name="T77" fmla="*/ 2147483647 h 1097"/>
              <a:gd name="T78" fmla="*/ 2147483647 w 186"/>
              <a:gd name="T79" fmla="*/ 2147483647 h 1097"/>
              <a:gd name="T80" fmla="*/ 2147483647 w 186"/>
              <a:gd name="T81" fmla="*/ 0 h 10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6"/>
              <a:gd name="T124" fmla="*/ 0 h 1097"/>
              <a:gd name="T125" fmla="*/ 186 w 186"/>
              <a:gd name="T126" fmla="*/ 1097 h 109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6" h="1097">
                <a:moveTo>
                  <a:pt x="183" y="1096"/>
                </a:moveTo>
                <a:lnTo>
                  <a:pt x="169" y="1077"/>
                </a:lnTo>
                <a:lnTo>
                  <a:pt x="169" y="1061"/>
                </a:lnTo>
                <a:lnTo>
                  <a:pt x="180" y="1045"/>
                </a:lnTo>
                <a:lnTo>
                  <a:pt x="180" y="1028"/>
                </a:lnTo>
                <a:lnTo>
                  <a:pt x="180" y="1012"/>
                </a:lnTo>
                <a:lnTo>
                  <a:pt x="180" y="996"/>
                </a:lnTo>
                <a:lnTo>
                  <a:pt x="185" y="979"/>
                </a:lnTo>
                <a:lnTo>
                  <a:pt x="185" y="963"/>
                </a:lnTo>
                <a:lnTo>
                  <a:pt x="185" y="947"/>
                </a:lnTo>
                <a:lnTo>
                  <a:pt x="174" y="930"/>
                </a:lnTo>
                <a:lnTo>
                  <a:pt x="158" y="919"/>
                </a:lnTo>
                <a:lnTo>
                  <a:pt x="147" y="903"/>
                </a:lnTo>
                <a:lnTo>
                  <a:pt x="131" y="903"/>
                </a:lnTo>
                <a:lnTo>
                  <a:pt x="114" y="897"/>
                </a:lnTo>
                <a:lnTo>
                  <a:pt x="98" y="897"/>
                </a:lnTo>
                <a:lnTo>
                  <a:pt x="87" y="881"/>
                </a:lnTo>
                <a:lnTo>
                  <a:pt x="71" y="870"/>
                </a:lnTo>
                <a:lnTo>
                  <a:pt x="60" y="854"/>
                </a:lnTo>
                <a:lnTo>
                  <a:pt x="43" y="843"/>
                </a:lnTo>
                <a:lnTo>
                  <a:pt x="32" y="827"/>
                </a:lnTo>
                <a:lnTo>
                  <a:pt x="22" y="810"/>
                </a:lnTo>
                <a:lnTo>
                  <a:pt x="5" y="799"/>
                </a:lnTo>
                <a:lnTo>
                  <a:pt x="0" y="783"/>
                </a:lnTo>
                <a:lnTo>
                  <a:pt x="39" y="184"/>
                </a:lnTo>
                <a:lnTo>
                  <a:pt x="27" y="167"/>
                </a:lnTo>
                <a:lnTo>
                  <a:pt x="43" y="167"/>
                </a:lnTo>
                <a:lnTo>
                  <a:pt x="60" y="167"/>
                </a:lnTo>
                <a:lnTo>
                  <a:pt x="76" y="172"/>
                </a:lnTo>
                <a:lnTo>
                  <a:pt x="92" y="172"/>
                </a:lnTo>
                <a:lnTo>
                  <a:pt x="109" y="167"/>
                </a:lnTo>
                <a:lnTo>
                  <a:pt x="120" y="150"/>
                </a:lnTo>
                <a:lnTo>
                  <a:pt x="120" y="134"/>
                </a:lnTo>
                <a:lnTo>
                  <a:pt x="120" y="117"/>
                </a:lnTo>
                <a:lnTo>
                  <a:pt x="120" y="101"/>
                </a:lnTo>
                <a:lnTo>
                  <a:pt x="131" y="85"/>
                </a:lnTo>
                <a:lnTo>
                  <a:pt x="131" y="68"/>
                </a:lnTo>
                <a:lnTo>
                  <a:pt x="131" y="52"/>
                </a:lnTo>
                <a:lnTo>
                  <a:pt x="131" y="36"/>
                </a:lnTo>
                <a:lnTo>
                  <a:pt x="125" y="19"/>
                </a:lnTo>
                <a:lnTo>
                  <a:pt x="119" y="0"/>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47" name="Freeform 65"/>
          <p:cNvSpPr>
            <a:spLocks/>
          </p:cNvSpPr>
          <p:nvPr/>
        </p:nvSpPr>
        <p:spPr bwMode="auto">
          <a:xfrm>
            <a:off x="4014788" y="4389438"/>
            <a:ext cx="1316037" cy="244475"/>
          </a:xfrm>
          <a:custGeom>
            <a:avLst/>
            <a:gdLst>
              <a:gd name="T0" fmla="*/ 0 w 829"/>
              <a:gd name="T1" fmla="*/ 0 h 154"/>
              <a:gd name="T2" fmla="*/ 2147483647 w 829"/>
              <a:gd name="T3" fmla="*/ 2147483647 h 154"/>
              <a:gd name="T4" fmla="*/ 2147483647 w 829"/>
              <a:gd name="T5" fmla="*/ 2147483647 h 154"/>
              <a:gd name="T6" fmla="*/ 2147483647 w 829"/>
              <a:gd name="T7" fmla="*/ 2147483647 h 154"/>
              <a:gd name="T8" fmla="*/ 2147483647 w 829"/>
              <a:gd name="T9" fmla="*/ 0 h 154"/>
              <a:gd name="T10" fmla="*/ 2147483647 w 829"/>
              <a:gd name="T11" fmla="*/ 0 h 154"/>
              <a:gd name="T12" fmla="*/ 2147483647 w 829"/>
              <a:gd name="T13" fmla="*/ 0 h 154"/>
              <a:gd name="T14" fmla="*/ 2147483647 w 829"/>
              <a:gd name="T15" fmla="*/ 2147483647 h 154"/>
              <a:gd name="T16" fmla="*/ 2147483647 w 829"/>
              <a:gd name="T17" fmla="*/ 2147483647 h 154"/>
              <a:gd name="T18" fmla="*/ 2147483647 w 829"/>
              <a:gd name="T19" fmla="*/ 2147483647 h 154"/>
              <a:gd name="T20" fmla="*/ 2147483647 w 829"/>
              <a:gd name="T21" fmla="*/ 2147483647 h 154"/>
              <a:gd name="T22" fmla="*/ 2147483647 w 829"/>
              <a:gd name="T23" fmla="*/ 2147483647 h 154"/>
              <a:gd name="T24" fmla="*/ 2147483647 w 829"/>
              <a:gd name="T25" fmla="*/ 2147483647 h 154"/>
              <a:gd name="T26" fmla="*/ 2147483647 w 829"/>
              <a:gd name="T27" fmla="*/ 2147483647 h 154"/>
              <a:gd name="T28" fmla="*/ 2147483647 w 829"/>
              <a:gd name="T29" fmla="*/ 2147483647 h 154"/>
              <a:gd name="T30" fmla="*/ 2147483647 w 829"/>
              <a:gd name="T31" fmla="*/ 2147483647 h 154"/>
              <a:gd name="T32" fmla="*/ 2147483647 w 829"/>
              <a:gd name="T33" fmla="*/ 2147483647 h 154"/>
              <a:gd name="T34" fmla="*/ 2147483647 w 829"/>
              <a:gd name="T35" fmla="*/ 2147483647 h 154"/>
              <a:gd name="T36" fmla="*/ 2147483647 w 829"/>
              <a:gd name="T37" fmla="*/ 2147483647 h 154"/>
              <a:gd name="T38" fmla="*/ 2147483647 w 829"/>
              <a:gd name="T39" fmla="*/ 2147483647 h 154"/>
              <a:gd name="T40" fmla="*/ 2147483647 w 829"/>
              <a:gd name="T41" fmla="*/ 2147483647 h 154"/>
              <a:gd name="T42" fmla="*/ 2147483647 w 829"/>
              <a:gd name="T43" fmla="*/ 2147483647 h 154"/>
              <a:gd name="T44" fmla="*/ 2147483647 w 829"/>
              <a:gd name="T45" fmla="*/ 2147483647 h 154"/>
              <a:gd name="T46" fmla="*/ 2147483647 w 829"/>
              <a:gd name="T47" fmla="*/ 2147483647 h 154"/>
              <a:gd name="T48" fmla="*/ 2147483647 w 829"/>
              <a:gd name="T49" fmla="*/ 2147483647 h 154"/>
              <a:gd name="T50" fmla="*/ 2147483647 w 829"/>
              <a:gd name="T51" fmla="*/ 2147483647 h 154"/>
              <a:gd name="T52" fmla="*/ 2147483647 w 829"/>
              <a:gd name="T53" fmla="*/ 2147483647 h 154"/>
              <a:gd name="T54" fmla="*/ 2147483647 w 829"/>
              <a:gd name="T55" fmla="*/ 2147483647 h 154"/>
              <a:gd name="T56" fmla="*/ 2147483647 w 829"/>
              <a:gd name="T57" fmla="*/ 2147483647 h 154"/>
              <a:gd name="T58" fmla="*/ 2147483647 w 829"/>
              <a:gd name="T59" fmla="*/ 2147483647 h 154"/>
              <a:gd name="T60" fmla="*/ 2147483647 w 829"/>
              <a:gd name="T61" fmla="*/ 2147483647 h 154"/>
              <a:gd name="T62" fmla="*/ 2147483647 w 829"/>
              <a:gd name="T63" fmla="*/ 2147483647 h 154"/>
              <a:gd name="T64" fmla="*/ 2147483647 w 829"/>
              <a:gd name="T65" fmla="*/ 2147483647 h 154"/>
              <a:gd name="T66" fmla="*/ 2147483647 w 829"/>
              <a:gd name="T67" fmla="*/ 2147483647 h 154"/>
              <a:gd name="T68" fmla="*/ 2147483647 w 829"/>
              <a:gd name="T69" fmla="*/ 2147483647 h 154"/>
              <a:gd name="T70" fmla="*/ 2147483647 w 829"/>
              <a:gd name="T71" fmla="*/ 2147483647 h 154"/>
              <a:gd name="T72" fmla="*/ 2147483647 w 829"/>
              <a:gd name="T73" fmla="*/ 2147483647 h 154"/>
              <a:gd name="T74" fmla="*/ 2147483647 w 829"/>
              <a:gd name="T75" fmla="*/ 2147483647 h 154"/>
              <a:gd name="T76" fmla="*/ 2147483647 w 829"/>
              <a:gd name="T77" fmla="*/ 2147483647 h 154"/>
              <a:gd name="T78" fmla="*/ 2147483647 w 829"/>
              <a:gd name="T79" fmla="*/ 2147483647 h 154"/>
              <a:gd name="T80" fmla="*/ 2147483647 w 829"/>
              <a:gd name="T81" fmla="*/ 2147483647 h 154"/>
              <a:gd name="T82" fmla="*/ 2147483647 w 829"/>
              <a:gd name="T83" fmla="*/ 2147483647 h 154"/>
              <a:gd name="T84" fmla="*/ 2147483647 w 829"/>
              <a:gd name="T85" fmla="*/ 2147483647 h 154"/>
              <a:gd name="T86" fmla="*/ 2147483647 w 829"/>
              <a:gd name="T87" fmla="*/ 2147483647 h 154"/>
              <a:gd name="T88" fmla="*/ 2147483647 w 829"/>
              <a:gd name="T89" fmla="*/ 2147483647 h 154"/>
              <a:gd name="T90" fmla="*/ 2147483647 w 829"/>
              <a:gd name="T91" fmla="*/ 2147483647 h 154"/>
              <a:gd name="T92" fmla="*/ 2147483647 w 829"/>
              <a:gd name="T93" fmla="*/ 2147483647 h 154"/>
              <a:gd name="T94" fmla="*/ 2147483647 w 829"/>
              <a:gd name="T95" fmla="*/ 2147483647 h 154"/>
              <a:gd name="T96" fmla="*/ 2147483647 w 829"/>
              <a:gd name="T97" fmla="*/ 2147483647 h 154"/>
              <a:gd name="T98" fmla="*/ 2147483647 w 829"/>
              <a:gd name="T99" fmla="*/ 2147483647 h 154"/>
              <a:gd name="T100" fmla="*/ 2147483647 w 829"/>
              <a:gd name="T101" fmla="*/ 2147483647 h 154"/>
              <a:gd name="T102" fmla="*/ 2147483647 w 829"/>
              <a:gd name="T103" fmla="*/ 2147483647 h 1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9"/>
              <a:gd name="T157" fmla="*/ 0 h 154"/>
              <a:gd name="T158" fmla="*/ 829 w 829"/>
              <a:gd name="T159" fmla="*/ 154 h 1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9" h="154">
                <a:moveTo>
                  <a:pt x="0" y="0"/>
                </a:moveTo>
                <a:lnTo>
                  <a:pt x="21" y="11"/>
                </a:lnTo>
                <a:lnTo>
                  <a:pt x="37" y="11"/>
                </a:lnTo>
                <a:lnTo>
                  <a:pt x="53" y="5"/>
                </a:lnTo>
                <a:lnTo>
                  <a:pt x="70" y="0"/>
                </a:lnTo>
                <a:lnTo>
                  <a:pt x="86" y="0"/>
                </a:lnTo>
                <a:lnTo>
                  <a:pt x="103" y="0"/>
                </a:lnTo>
                <a:lnTo>
                  <a:pt x="113" y="16"/>
                </a:lnTo>
                <a:lnTo>
                  <a:pt x="130" y="22"/>
                </a:lnTo>
                <a:lnTo>
                  <a:pt x="146" y="27"/>
                </a:lnTo>
                <a:lnTo>
                  <a:pt x="163" y="38"/>
                </a:lnTo>
                <a:lnTo>
                  <a:pt x="173" y="55"/>
                </a:lnTo>
                <a:lnTo>
                  <a:pt x="190" y="60"/>
                </a:lnTo>
                <a:lnTo>
                  <a:pt x="206" y="65"/>
                </a:lnTo>
                <a:lnTo>
                  <a:pt x="223" y="76"/>
                </a:lnTo>
                <a:lnTo>
                  <a:pt x="239" y="76"/>
                </a:lnTo>
                <a:lnTo>
                  <a:pt x="255" y="82"/>
                </a:lnTo>
                <a:lnTo>
                  <a:pt x="272" y="82"/>
                </a:lnTo>
                <a:lnTo>
                  <a:pt x="288" y="93"/>
                </a:lnTo>
                <a:lnTo>
                  <a:pt x="304" y="93"/>
                </a:lnTo>
                <a:lnTo>
                  <a:pt x="321" y="104"/>
                </a:lnTo>
                <a:lnTo>
                  <a:pt x="337" y="104"/>
                </a:lnTo>
                <a:lnTo>
                  <a:pt x="353" y="109"/>
                </a:lnTo>
                <a:lnTo>
                  <a:pt x="370" y="115"/>
                </a:lnTo>
                <a:lnTo>
                  <a:pt x="386" y="115"/>
                </a:lnTo>
                <a:lnTo>
                  <a:pt x="403" y="115"/>
                </a:lnTo>
                <a:lnTo>
                  <a:pt x="419" y="120"/>
                </a:lnTo>
                <a:lnTo>
                  <a:pt x="435" y="120"/>
                </a:lnTo>
                <a:lnTo>
                  <a:pt x="452" y="120"/>
                </a:lnTo>
                <a:lnTo>
                  <a:pt x="468" y="120"/>
                </a:lnTo>
                <a:lnTo>
                  <a:pt x="484" y="120"/>
                </a:lnTo>
                <a:lnTo>
                  <a:pt x="501" y="125"/>
                </a:lnTo>
                <a:lnTo>
                  <a:pt x="517" y="125"/>
                </a:lnTo>
                <a:lnTo>
                  <a:pt x="533" y="131"/>
                </a:lnTo>
                <a:lnTo>
                  <a:pt x="550" y="136"/>
                </a:lnTo>
                <a:lnTo>
                  <a:pt x="566" y="131"/>
                </a:lnTo>
                <a:lnTo>
                  <a:pt x="583" y="136"/>
                </a:lnTo>
                <a:lnTo>
                  <a:pt x="599" y="136"/>
                </a:lnTo>
                <a:lnTo>
                  <a:pt x="615" y="147"/>
                </a:lnTo>
                <a:lnTo>
                  <a:pt x="632" y="153"/>
                </a:lnTo>
                <a:lnTo>
                  <a:pt x="648" y="153"/>
                </a:lnTo>
                <a:lnTo>
                  <a:pt x="664" y="153"/>
                </a:lnTo>
                <a:lnTo>
                  <a:pt x="681" y="153"/>
                </a:lnTo>
                <a:lnTo>
                  <a:pt x="697" y="153"/>
                </a:lnTo>
                <a:lnTo>
                  <a:pt x="713" y="153"/>
                </a:lnTo>
                <a:lnTo>
                  <a:pt x="730" y="147"/>
                </a:lnTo>
                <a:lnTo>
                  <a:pt x="746" y="136"/>
                </a:lnTo>
                <a:lnTo>
                  <a:pt x="763" y="136"/>
                </a:lnTo>
                <a:lnTo>
                  <a:pt x="779" y="147"/>
                </a:lnTo>
                <a:lnTo>
                  <a:pt x="795" y="147"/>
                </a:lnTo>
                <a:lnTo>
                  <a:pt x="812" y="147"/>
                </a:lnTo>
                <a:lnTo>
                  <a:pt x="828" y="142"/>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48" name="Freeform 66"/>
          <p:cNvSpPr>
            <a:spLocks/>
          </p:cNvSpPr>
          <p:nvPr/>
        </p:nvSpPr>
        <p:spPr bwMode="auto">
          <a:xfrm>
            <a:off x="6062663" y="3570288"/>
            <a:ext cx="2173287" cy="2335212"/>
          </a:xfrm>
          <a:custGeom>
            <a:avLst/>
            <a:gdLst>
              <a:gd name="T0" fmla="*/ 2147483647 w 1369"/>
              <a:gd name="T1" fmla="*/ 2147483647 h 1471"/>
              <a:gd name="T2" fmla="*/ 2147483647 w 1369"/>
              <a:gd name="T3" fmla="*/ 2147483647 h 1471"/>
              <a:gd name="T4" fmla="*/ 2147483647 w 1369"/>
              <a:gd name="T5" fmla="*/ 2147483647 h 1471"/>
              <a:gd name="T6" fmla="*/ 2147483647 w 1369"/>
              <a:gd name="T7" fmla="*/ 2147483647 h 1471"/>
              <a:gd name="T8" fmla="*/ 2147483647 w 1369"/>
              <a:gd name="T9" fmla="*/ 2147483647 h 1471"/>
              <a:gd name="T10" fmla="*/ 2147483647 w 1369"/>
              <a:gd name="T11" fmla="*/ 2147483647 h 1471"/>
              <a:gd name="T12" fmla="*/ 2147483647 w 1369"/>
              <a:gd name="T13" fmla="*/ 2147483647 h 1471"/>
              <a:gd name="T14" fmla="*/ 2147483647 w 1369"/>
              <a:gd name="T15" fmla="*/ 2147483647 h 1471"/>
              <a:gd name="T16" fmla="*/ 2147483647 w 1369"/>
              <a:gd name="T17" fmla="*/ 2147483647 h 1471"/>
              <a:gd name="T18" fmla="*/ 2147483647 w 1369"/>
              <a:gd name="T19" fmla="*/ 2147483647 h 1471"/>
              <a:gd name="T20" fmla="*/ 2147483647 w 1369"/>
              <a:gd name="T21" fmla="*/ 2147483647 h 1471"/>
              <a:gd name="T22" fmla="*/ 2147483647 w 1369"/>
              <a:gd name="T23" fmla="*/ 2147483647 h 1471"/>
              <a:gd name="T24" fmla="*/ 2147483647 w 1369"/>
              <a:gd name="T25" fmla="*/ 2147483647 h 1471"/>
              <a:gd name="T26" fmla="*/ 2147483647 w 1369"/>
              <a:gd name="T27" fmla="*/ 2147483647 h 1471"/>
              <a:gd name="T28" fmla="*/ 2147483647 w 1369"/>
              <a:gd name="T29" fmla="*/ 2147483647 h 1471"/>
              <a:gd name="T30" fmla="*/ 2147483647 w 1369"/>
              <a:gd name="T31" fmla="*/ 2147483647 h 1471"/>
              <a:gd name="T32" fmla="*/ 2147483647 w 1369"/>
              <a:gd name="T33" fmla="*/ 2147483647 h 1471"/>
              <a:gd name="T34" fmla="*/ 2147483647 w 1369"/>
              <a:gd name="T35" fmla="*/ 2147483647 h 1471"/>
              <a:gd name="T36" fmla="*/ 2147483647 w 1369"/>
              <a:gd name="T37" fmla="*/ 2147483647 h 1471"/>
              <a:gd name="T38" fmla="*/ 2147483647 w 1369"/>
              <a:gd name="T39" fmla="*/ 2147483647 h 1471"/>
              <a:gd name="T40" fmla="*/ 2147483647 w 1369"/>
              <a:gd name="T41" fmla="*/ 2147483647 h 1471"/>
              <a:gd name="T42" fmla="*/ 2147483647 w 1369"/>
              <a:gd name="T43" fmla="*/ 2147483647 h 1471"/>
              <a:gd name="T44" fmla="*/ 2147483647 w 1369"/>
              <a:gd name="T45" fmla="*/ 2147483647 h 1471"/>
              <a:gd name="T46" fmla="*/ 2147483647 w 1369"/>
              <a:gd name="T47" fmla="*/ 2147483647 h 1471"/>
              <a:gd name="T48" fmla="*/ 2147483647 w 1369"/>
              <a:gd name="T49" fmla="*/ 2147483647 h 1471"/>
              <a:gd name="T50" fmla="*/ 2147483647 w 1369"/>
              <a:gd name="T51" fmla="*/ 2147483647 h 1471"/>
              <a:gd name="T52" fmla="*/ 2147483647 w 1369"/>
              <a:gd name="T53" fmla="*/ 2147483647 h 1471"/>
              <a:gd name="T54" fmla="*/ 2147483647 w 1369"/>
              <a:gd name="T55" fmla="*/ 2147483647 h 1471"/>
              <a:gd name="T56" fmla="*/ 2147483647 w 1369"/>
              <a:gd name="T57" fmla="*/ 2147483647 h 1471"/>
              <a:gd name="T58" fmla="*/ 2147483647 w 1369"/>
              <a:gd name="T59" fmla="*/ 2147483647 h 1471"/>
              <a:gd name="T60" fmla="*/ 2147483647 w 1369"/>
              <a:gd name="T61" fmla="*/ 2147483647 h 1471"/>
              <a:gd name="T62" fmla="*/ 2147483647 w 1369"/>
              <a:gd name="T63" fmla="*/ 2147483647 h 1471"/>
              <a:gd name="T64" fmla="*/ 2147483647 w 1369"/>
              <a:gd name="T65" fmla="*/ 2147483647 h 1471"/>
              <a:gd name="T66" fmla="*/ 2147483647 w 1369"/>
              <a:gd name="T67" fmla="*/ 2147483647 h 1471"/>
              <a:gd name="T68" fmla="*/ 2147483647 w 1369"/>
              <a:gd name="T69" fmla="*/ 2147483647 h 1471"/>
              <a:gd name="T70" fmla="*/ 2147483647 w 1369"/>
              <a:gd name="T71" fmla="*/ 2147483647 h 1471"/>
              <a:gd name="T72" fmla="*/ 2147483647 w 1369"/>
              <a:gd name="T73" fmla="*/ 2147483647 h 1471"/>
              <a:gd name="T74" fmla="*/ 2147483647 w 1369"/>
              <a:gd name="T75" fmla="*/ 2147483647 h 1471"/>
              <a:gd name="T76" fmla="*/ 2147483647 w 1369"/>
              <a:gd name="T77" fmla="*/ 2147483647 h 1471"/>
              <a:gd name="T78" fmla="*/ 2147483647 w 1369"/>
              <a:gd name="T79" fmla="*/ 2147483647 h 1471"/>
              <a:gd name="T80" fmla="*/ 2147483647 w 1369"/>
              <a:gd name="T81" fmla="*/ 2147483647 h 1471"/>
              <a:gd name="T82" fmla="*/ 2147483647 w 1369"/>
              <a:gd name="T83" fmla="*/ 2147483647 h 1471"/>
              <a:gd name="T84" fmla="*/ 2147483647 w 1369"/>
              <a:gd name="T85" fmla="*/ 2147483647 h 1471"/>
              <a:gd name="T86" fmla="*/ 2147483647 w 1369"/>
              <a:gd name="T87" fmla="*/ 2147483647 h 1471"/>
              <a:gd name="T88" fmla="*/ 2147483647 w 1369"/>
              <a:gd name="T89" fmla="*/ 2147483647 h 1471"/>
              <a:gd name="T90" fmla="*/ 2147483647 w 1369"/>
              <a:gd name="T91" fmla="*/ 2147483647 h 1471"/>
              <a:gd name="T92" fmla="*/ 2147483647 w 1369"/>
              <a:gd name="T93" fmla="*/ 2147483647 h 1471"/>
              <a:gd name="T94" fmla="*/ 2147483647 w 1369"/>
              <a:gd name="T95" fmla="*/ 2147483647 h 14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9"/>
              <a:gd name="T145" fmla="*/ 0 h 1471"/>
              <a:gd name="T146" fmla="*/ 1369 w 1369"/>
              <a:gd name="T147" fmla="*/ 1471 h 147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9" h="1471">
                <a:moveTo>
                  <a:pt x="54" y="468"/>
                </a:moveTo>
                <a:lnTo>
                  <a:pt x="48" y="450"/>
                </a:lnTo>
                <a:lnTo>
                  <a:pt x="30" y="462"/>
                </a:lnTo>
                <a:lnTo>
                  <a:pt x="12" y="474"/>
                </a:lnTo>
                <a:lnTo>
                  <a:pt x="0" y="492"/>
                </a:lnTo>
                <a:lnTo>
                  <a:pt x="0" y="510"/>
                </a:lnTo>
                <a:lnTo>
                  <a:pt x="18" y="516"/>
                </a:lnTo>
                <a:lnTo>
                  <a:pt x="30" y="534"/>
                </a:lnTo>
                <a:lnTo>
                  <a:pt x="48" y="546"/>
                </a:lnTo>
                <a:lnTo>
                  <a:pt x="54" y="564"/>
                </a:lnTo>
                <a:lnTo>
                  <a:pt x="72" y="576"/>
                </a:lnTo>
                <a:lnTo>
                  <a:pt x="78" y="594"/>
                </a:lnTo>
                <a:lnTo>
                  <a:pt x="90" y="612"/>
                </a:lnTo>
                <a:lnTo>
                  <a:pt x="102" y="630"/>
                </a:lnTo>
                <a:lnTo>
                  <a:pt x="108" y="648"/>
                </a:lnTo>
                <a:lnTo>
                  <a:pt x="120" y="666"/>
                </a:lnTo>
                <a:lnTo>
                  <a:pt x="120" y="684"/>
                </a:lnTo>
                <a:lnTo>
                  <a:pt x="120" y="702"/>
                </a:lnTo>
                <a:lnTo>
                  <a:pt x="126" y="720"/>
                </a:lnTo>
                <a:lnTo>
                  <a:pt x="126" y="738"/>
                </a:lnTo>
                <a:lnTo>
                  <a:pt x="126" y="756"/>
                </a:lnTo>
                <a:lnTo>
                  <a:pt x="120" y="774"/>
                </a:lnTo>
                <a:lnTo>
                  <a:pt x="114" y="792"/>
                </a:lnTo>
                <a:lnTo>
                  <a:pt x="114" y="810"/>
                </a:lnTo>
                <a:lnTo>
                  <a:pt x="108" y="828"/>
                </a:lnTo>
                <a:lnTo>
                  <a:pt x="108" y="846"/>
                </a:lnTo>
                <a:lnTo>
                  <a:pt x="114" y="864"/>
                </a:lnTo>
                <a:lnTo>
                  <a:pt x="114" y="882"/>
                </a:lnTo>
                <a:lnTo>
                  <a:pt x="120" y="900"/>
                </a:lnTo>
                <a:lnTo>
                  <a:pt x="120" y="918"/>
                </a:lnTo>
                <a:lnTo>
                  <a:pt x="132" y="936"/>
                </a:lnTo>
                <a:lnTo>
                  <a:pt x="132" y="954"/>
                </a:lnTo>
                <a:lnTo>
                  <a:pt x="132" y="972"/>
                </a:lnTo>
                <a:lnTo>
                  <a:pt x="150" y="978"/>
                </a:lnTo>
                <a:lnTo>
                  <a:pt x="168" y="972"/>
                </a:lnTo>
                <a:lnTo>
                  <a:pt x="186" y="972"/>
                </a:lnTo>
                <a:lnTo>
                  <a:pt x="204" y="972"/>
                </a:lnTo>
                <a:lnTo>
                  <a:pt x="222" y="984"/>
                </a:lnTo>
                <a:lnTo>
                  <a:pt x="240" y="990"/>
                </a:lnTo>
                <a:lnTo>
                  <a:pt x="258" y="984"/>
                </a:lnTo>
                <a:lnTo>
                  <a:pt x="276" y="972"/>
                </a:lnTo>
                <a:lnTo>
                  <a:pt x="294" y="966"/>
                </a:lnTo>
                <a:lnTo>
                  <a:pt x="312" y="960"/>
                </a:lnTo>
                <a:lnTo>
                  <a:pt x="330" y="954"/>
                </a:lnTo>
                <a:lnTo>
                  <a:pt x="348" y="954"/>
                </a:lnTo>
                <a:lnTo>
                  <a:pt x="342" y="948"/>
                </a:lnTo>
                <a:lnTo>
                  <a:pt x="360" y="948"/>
                </a:lnTo>
                <a:lnTo>
                  <a:pt x="378" y="936"/>
                </a:lnTo>
                <a:lnTo>
                  <a:pt x="396" y="936"/>
                </a:lnTo>
                <a:lnTo>
                  <a:pt x="414" y="942"/>
                </a:lnTo>
                <a:lnTo>
                  <a:pt x="432" y="948"/>
                </a:lnTo>
                <a:lnTo>
                  <a:pt x="450" y="954"/>
                </a:lnTo>
                <a:lnTo>
                  <a:pt x="468" y="960"/>
                </a:lnTo>
                <a:lnTo>
                  <a:pt x="486" y="972"/>
                </a:lnTo>
                <a:lnTo>
                  <a:pt x="504" y="972"/>
                </a:lnTo>
                <a:lnTo>
                  <a:pt x="516" y="990"/>
                </a:lnTo>
                <a:lnTo>
                  <a:pt x="534" y="996"/>
                </a:lnTo>
                <a:lnTo>
                  <a:pt x="552" y="1002"/>
                </a:lnTo>
                <a:lnTo>
                  <a:pt x="570" y="990"/>
                </a:lnTo>
                <a:lnTo>
                  <a:pt x="588" y="978"/>
                </a:lnTo>
                <a:lnTo>
                  <a:pt x="594" y="960"/>
                </a:lnTo>
                <a:lnTo>
                  <a:pt x="612" y="948"/>
                </a:lnTo>
                <a:lnTo>
                  <a:pt x="630" y="948"/>
                </a:lnTo>
                <a:lnTo>
                  <a:pt x="648" y="948"/>
                </a:lnTo>
                <a:lnTo>
                  <a:pt x="666" y="948"/>
                </a:lnTo>
                <a:lnTo>
                  <a:pt x="684" y="954"/>
                </a:lnTo>
                <a:lnTo>
                  <a:pt x="702" y="954"/>
                </a:lnTo>
                <a:lnTo>
                  <a:pt x="720" y="966"/>
                </a:lnTo>
                <a:lnTo>
                  <a:pt x="726" y="984"/>
                </a:lnTo>
                <a:lnTo>
                  <a:pt x="744" y="996"/>
                </a:lnTo>
                <a:lnTo>
                  <a:pt x="750" y="1014"/>
                </a:lnTo>
                <a:lnTo>
                  <a:pt x="768" y="1020"/>
                </a:lnTo>
                <a:lnTo>
                  <a:pt x="774" y="1038"/>
                </a:lnTo>
                <a:lnTo>
                  <a:pt x="786" y="1056"/>
                </a:lnTo>
                <a:lnTo>
                  <a:pt x="792" y="1074"/>
                </a:lnTo>
                <a:lnTo>
                  <a:pt x="798" y="1092"/>
                </a:lnTo>
                <a:lnTo>
                  <a:pt x="804" y="1110"/>
                </a:lnTo>
                <a:lnTo>
                  <a:pt x="816" y="1128"/>
                </a:lnTo>
                <a:lnTo>
                  <a:pt x="816" y="1146"/>
                </a:lnTo>
                <a:lnTo>
                  <a:pt x="822" y="1164"/>
                </a:lnTo>
                <a:lnTo>
                  <a:pt x="822" y="1182"/>
                </a:lnTo>
                <a:lnTo>
                  <a:pt x="834" y="1200"/>
                </a:lnTo>
                <a:lnTo>
                  <a:pt x="846" y="1218"/>
                </a:lnTo>
                <a:lnTo>
                  <a:pt x="858" y="1236"/>
                </a:lnTo>
                <a:lnTo>
                  <a:pt x="876" y="1248"/>
                </a:lnTo>
                <a:lnTo>
                  <a:pt x="894" y="1260"/>
                </a:lnTo>
                <a:lnTo>
                  <a:pt x="900" y="1278"/>
                </a:lnTo>
                <a:lnTo>
                  <a:pt x="912" y="1296"/>
                </a:lnTo>
                <a:lnTo>
                  <a:pt x="924" y="1314"/>
                </a:lnTo>
                <a:lnTo>
                  <a:pt x="936" y="1332"/>
                </a:lnTo>
                <a:lnTo>
                  <a:pt x="948" y="1350"/>
                </a:lnTo>
                <a:lnTo>
                  <a:pt x="960" y="1368"/>
                </a:lnTo>
                <a:lnTo>
                  <a:pt x="972" y="1386"/>
                </a:lnTo>
                <a:lnTo>
                  <a:pt x="990" y="1398"/>
                </a:lnTo>
                <a:lnTo>
                  <a:pt x="1002" y="1416"/>
                </a:lnTo>
                <a:lnTo>
                  <a:pt x="1020" y="1428"/>
                </a:lnTo>
                <a:lnTo>
                  <a:pt x="1032" y="1446"/>
                </a:lnTo>
                <a:lnTo>
                  <a:pt x="1050" y="1458"/>
                </a:lnTo>
                <a:lnTo>
                  <a:pt x="1068" y="1464"/>
                </a:lnTo>
                <a:lnTo>
                  <a:pt x="1086" y="1464"/>
                </a:lnTo>
                <a:lnTo>
                  <a:pt x="1104" y="1470"/>
                </a:lnTo>
                <a:lnTo>
                  <a:pt x="1116" y="1452"/>
                </a:lnTo>
                <a:lnTo>
                  <a:pt x="1134" y="1434"/>
                </a:lnTo>
                <a:lnTo>
                  <a:pt x="1134" y="1416"/>
                </a:lnTo>
                <a:lnTo>
                  <a:pt x="1146" y="1398"/>
                </a:lnTo>
                <a:lnTo>
                  <a:pt x="1152" y="1380"/>
                </a:lnTo>
                <a:lnTo>
                  <a:pt x="1152" y="1362"/>
                </a:lnTo>
                <a:lnTo>
                  <a:pt x="1152" y="1344"/>
                </a:lnTo>
                <a:lnTo>
                  <a:pt x="1152" y="1326"/>
                </a:lnTo>
                <a:lnTo>
                  <a:pt x="1152" y="1308"/>
                </a:lnTo>
                <a:lnTo>
                  <a:pt x="1152" y="1290"/>
                </a:lnTo>
                <a:lnTo>
                  <a:pt x="1146" y="1272"/>
                </a:lnTo>
                <a:lnTo>
                  <a:pt x="1140" y="1254"/>
                </a:lnTo>
                <a:lnTo>
                  <a:pt x="1140" y="1236"/>
                </a:lnTo>
                <a:lnTo>
                  <a:pt x="1128" y="1218"/>
                </a:lnTo>
                <a:lnTo>
                  <a:pt x="1110" y="1206"/>
                </a:lnTo>
                <a:lnTo>
                  <a:pt x="1104" y="1188"/>
                </a:lnTo>
                <a:lnTo>
                  <a:pt x="1086" y="1176"/>
                </a:lnTo>
                <a:lnTo>
                  <a:pt x="1080" y="1158"/>
                </a:lnTo>
                <a:lnTo>
                  <a:pt x="1068" y="1140"/>
                </a:lnTo>
                <a:lnTo>
                  <a:pt x="1056" y="1122"/>
                </a:lnTo>
                <a:lnTo>
                  <a:pt x="1050" y="1104"/>
                </a:lnTo>
                <a:lnTo>
                  <a:pt x="1032" y="1098"/>
                </a:lnTo>
                <a:lnTo>
                  <a:pt x="1026" y="1080"/>
                </a:lnTo>
                <a:lnTo>
                  <a:pt x="1014" y="1062"/>
                </a:lnTo>
                <a:lnTo>
                  <a:pt x="1002" y="1044"/>
                </a:lnTo>
                <a:lnTo>
                  <a:pt x="1020" y="1038"/>
                </a:lnTo>
                <a:lnTo>
                  <a:pt x="1032" y="1020"/>
                </a:lnTo>
                <a:lnTo>
                  <a:pt x="1014" y="1002"/>
                </a:lnTo>
                <a:lnTo>
                  <a:pt x="996" y="990"/>
                </a:lnTo>
                <a:lnTo>
                  <a:pt x="984" y="972"/>
                </a:lnTo>
                <a:lnTo>
                  <a:pt x="972" y="954"/>
                </a:lnTo>
                <a:lnTo>
                  <a:pt x="966" y="936"/>
                </a:lnTo>
                <a:lnTo>
                  <a:pt x="948" y="924"/>
                </a:lnTo>
                <a:lnTo>
                  <a:pt x="942" y="906"/>
                </a:lnTo>
                <a:lnTo>
                  <a:pt x="936" y="888"/>
                </a:lnTo>
                <a:lnTo>
                  <a:pt x="918" y="876"/>
                </a:lnTo>
                <a:lnTo>
                  <a:pt x="918" y="858"/>
                </a:lnTo>
                <a:lnTo>
                  <a:pt x="912" y="840"/>
                </a:lnTo>
                <a:lnTo>
                  <a:pt x="900" y="822"/>
                </a:lnTo>
                <a:lnTo>
                  <a:pt x="888" y="804"/>
                </a:lnTo>
                <a:lnTo>
                  <a:pt x="888" y="786"/>
                </a:lnTo>
                <a:lnTo>
                  <a:pt x="888" y="768"/>
                </a:lnTo>
                <a:lnTo>
                  <a:pt x="894" y="750"/>
                </a:lnTo>
                <a:lnTo>
                  <a:pt x="900" y="732"/>
                </a:lnTo>
                <a:lnTo>
                  <a:pt x="912" y="714"/>
                </a:lnTo>
                <a:lnTo>
                  <a:pt x="918" y="696"/>
                </a:lnTo>
                <a:lnTo>
                  <a:pt x="918" y="678"/>
                </a:lnTo>
                <a:lnTo>
                  <a:pt x="918" y="660"/>
                </a:lnTo>
                <a:lnTo>
                  <a:pt x="924" y="642"/>
                </a:lnTo>
                <a:lnTo>
                  <a:pt x="930" y="624"/>
                </a:lnTo>
                <a:lnTo>
                  <a:pt x="936" y="606"/>
                </a:lnTo>
                <a:lnTo>
                  <a:pt x="954" y="594"/>
                </a:lnTo>
                <a:lnTo>
                  <a:pt x="966" y="576"/>
                </a:lnTo>
                <a:lnTo>
                  <a:pt x="984" y="570"/>
                </a:lnTo>
                <a:lnTo>
                  <a:pt x="1002" y="558"/>
                </a:lnTo>
                <a:lnTo>
                  <a:pt x="1014" y="540"/>
                </a:lnTo>
                <a:lnTo>
                  <a:pt x="1026" y="522"/>
                </a:lnTo>
                <a:lnTo>
                  <a:pt x="1038" y="504"/>
                </a:lnTo>
                <a:lnTo>
                  <a:pt x="1056" y="498"/>
                </a:lnTo>
                <a:lnTo>
                  <a:pt x="1074" y="480"/>
                </a:lnTo>
                <a:lnTo>
                  <a:pt x="1086" y="462"/>
                </a:lnTo>
                <a:lnTo>
                  <a:pt x="1092" y="444"/>
                </a:lnTo>
                <a:lnTo>
                  <a:pt x="1104" y="426"/>
                </a:lnTo>
                <a:lnTo>
                  <a:pt x="1104" y="408"/>
                </a:lnTo>
                <a:lnTo>
                  <a:pt x="1110" y="390"/>
                </a:lnTo>
                <a:lnTo>
                  <a:pt x="1116" y="372"/>
                </a:lnTo>
                <a:lnTo>
                  <a:pt x="1122" y="354"/>
                </a:lnTo>
                <a:lnTo>
                  <a:pt x="1140" y="348"/>
                </a:lnTo>
                <a:lnTo>
                  <a:pt x="1158" y="342"/>
                </a:lnTo>
                <a:lnTo>
                  <a:pt x="1164" y="324"/>
                </a:lnTo>
                <a:lnTo>
                  <a:pt x="1170" y="306"/>
                </a:lnTo>
                <a:lnTo>
                  <a:pt x="1188" y="294"/>
                </a:lnTo>
                <a:lnTo>
                  <a:pt x="1206" y="282"/>
                </a:lnTo>
                <a:lnTo>
                  <a:pt x="1218" y="264"/>
                </a:lnTo>
                <a:lnTo>
                  <a:pt x="1224" y="246"/>
                </a:lnTo>
                <a:lnTo>
                  <a:pt x="1242" y="234"/>
                </a:lnTo>
                <a:lnTo>
                  <a:pt x="1248" y="216"/>
                </a:lnTo>
                <a:lnTo>
                  <a:pt x="1266" y="204"/>
                </a:lnTo>
                <a:lnTo>
                  <a:pt x="1278" y="186"/>
                </a:lnTo>
                <a:lnTo>
                  <a:pt x="1296" y="180"/>
                </a:lnTo>
                <a:lnTo>
                  <a:pt x="1314" y="168"/>
                </a:lnTo>
                <a:lnTo>
                  <a:pt x="1320" y="150"/>
                </a:lnTo>
                <a:lnTo>
                  <a:pt x="1332" y="132"/>
                </a:lnTo>
                <a:lnTo>
                  <a:pt x="1338" y="114"/>
                </a:lnTo>
                <a:lnTo>
                  <a:pt x="1344" y="96"/>
                </a:lnTo>
                <a:lnTo>
                  <a:pt x="1362" y="84"/>
                </a:lnTo>
                <a:lnTo>
                  <a:pt x="1362" y="66"/>
                </a:lnTo>
                <a:lnTo>
                  <a:pt x="1368" y="48"/>
                </a:lnTo>
                <a:lnTo>
                  <a:pt x="1368" y="30"/>
                </a:lnTo>
                <a:lnTo>
                  <a:pt x="1350" y="30"/>
                </a:lnTo>
                <a:lnTo>
                  <a:pt x="1332" y="30"/>
                </a:lnTo>
                <a:lnTo>
                  <a:pt x="1314" y="30"/>
                </a:lnTo>
                <a:lnTo>
                  <a:pt x="1296" y="18"/>
                </a:lnTo>
                <a:lnTo>
                  <a:pt x="1290" y="0"/>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49" name="Freeform 67"/>
          <p:cNvSpPr>
            <a:spLocks/>
          </p:cNvSpPr>
          <p:nvPr/>
        </p:nvSpPr>
        <p:spPr bwMode="auto">
          <a:xfrm>
            <a:off x="5219700" y="2520950"/>
            <a:ext cx="785813" cy="200025"/>
          </a:xfrm>
          <a:custGeom>
            <a:avLst/>
            <a:gdLst>
              <a:gd name="T0" fmla="*/ 2147483647 w 495"/>
              <a:gd name="T1" fmla="*/ 2147483647 h 126"/>
              <a:gd name="T2" fmla="*/ 0 w 495"/>
              <a:gd name="T3" fmla="*/ 2147483647 h 126"/>
              <a:gd name="T4" fmla="*/ 2147483647 w 495"/>
              <a:gd name="T5" fmla="*/ 2147483647 h 126"/>
              <a:gd name="T6" fmla="*/ 2147483647 w 495"/>
              <a:gd name="T7" fmla="*/ 2147483647 h 126"/>
              <a:gd name="T8" fmla="*/ 2147483647 w 495"/>
              <a:gd name="T9" fmla="*/ 2147483647 h 126"/>
              <a:gd name="T10" fmla="*/ 2147483647 w 495"/>
              <a:gd name="T11" fmla="*/ 2147483647 h 126"/>
              <a:gd name="T12" fmla="*/ 2147483647 w 495"/>
              <a:gd name="T13" fmla="*/ 2147483647 h 126"/>
              <a:gd name="T14" fmla="*/ 2147483647 w 495"/>
              <a:gd name="T15" fmla="*/ 2147483647 h 126"/>
              <a:gd name="T16" fmla="*/ 2147483647 w 495"/>
              <a:gd name="T17" fmla="*/ 2147483647 h 126"/>
              <a:gd name="T18" fmla="*/ 2147483647 w 495"/>
              <a:gd name="T19" fmla="*/ 2147483647 h 126"/>
              <a:gd name="T20" fmla="*/ 2147483647 w 495"/>
              <a:gd name="T21" fmla="*/ 2147483647 h 126"/>
              <a:gd name="T22" fmla="*/ 2147483647 w 495"/>
              <a:gd name="T23" fmla="*/ 2147483647 h 126"/>
              <a:gd name="T24" fmla="*/ 2147483647 w 495"/>
              <a:gd name="T25" fmla="*/ 2147483647 h 126"/>
              <a:gd name="T26" fmla="*/ 2147483647 w 495"/>
              <a:gd name="T27" fmla="*/ 2147483647 h 126"/>
              <a:gd name="T28" fmla="*/ 2147483647 w 495"/>
              <a:gd name="T29" fmla="*/ 2147483647 h 126"/>
              <a:gd name="T30" fmla="*/ 2147483647 w 495"/>
              <a:gd name="T31" fmla="*/ 2147483647 h 126"/>
              <a:gd name="T32" fmla="*/ 2147483647 w 495"/>
              <a:gd name="T33" fmla="*/ 2147483647 h 126"/>
              <a:gd name="T34" fmla="*/ 2147483647 w 495"/>
              <a:gd name="T35" fmla="*/ 2147483647 h 126"/>
              <a:gd name="T36" fmla="*/ 2147483647 w 495"/>
              <a:gd name="T37" fmla="*/ 2147483647 h 126"/>
              <a:gd name="T38" fmla="*/ 2147483647 w 495"/>
              <a:gd name="T39" fmla="*/ 2147483647 h 126"/>
              <a:gd name="T40" fmla="*/ 2147483647 w 495"/>
              <a:gd name="T41" fmla="*/ 2147483647 h 126"/>
              <a:gd name="T42" fmla="*/ 2147483647 w 495"/>
              <a:gd name="T43" fmla="*/ 2147483647 h 126"/>
              <a:gd name="T44" fmla="*/ 2147483647 w 495"/>
              <a:gd name="T45" fmla="*/ 2147483647 h 126"/>
              <a:gd name="T46" fmla="*/ 2147483647 w 495"/>
              <a:gd name="T47" fmla="*/ 2147483647 h 126"/>
              <a:gd name="T48" fmla="*/ 2147483647 w 495"/>
              <a:gd name="T49" fmla="*/ 2147483647 h 126"/>
              <a:gd name="T50" fmla="*/ 2147483647 w 495"/>
              <a:gd name="T51" fmla="*/ 2147483647 h 126"/>
              <a:gd name="T52" fmla="*/ 2147483647 w 495"/>
              <a:gd name="T53" fmla="*/ 2147483647 h 126"/>
              <a:gd name="T54" fmla="*/ 2147483647 w 495"/>
              <a:gd name="T55" fmla="*/ 2147483647 h 126"/>
              <a:gd name="T56" fmla="*/ 2147483647 w 495"/>
              <a:gd name="T57" fmla="*/ 2147483647 h 126"/>
              <a:gd name="T58" fmla="*/ 2147483647 w 495"/>
              <a:gd name="T59" fmla="*/ 2147483647 h 126"/>
              <a:gd name="T60" fmla="*/ 2147483647 w 495"/>
              <a:gd name="T61" fmla="*/ 2147483647 h 126"/>
              <a:gd name="T62" fmla="*/ 2147483647 w 495"/>
              <a:gd name="T63" fmla="*/ 2147483647 h 126"/>
              <a:gd name="T64" fmla="*/ 2147483647 w 495"/>
              <a:gd name="T65" fmla="*/ 2147483647 h 126"/>
              <a:gd name="T66" fmla="*/ 2147483647 w 495"/>
              <a:gd name="T67" fmla="*/ 2147483647 h 126"/>
              <a:gd name="T68" fmla="*/ 2147483647 w 495"/>
              <a:gd name="T69" fmla="*/ 2147483647 h 126"/>
              <a:gd name="T70" fmla="*/ 2147483647 w 495"/>
              <a:gd name="T71" fmla="*/ 2147483647 h 126"/>
              <a:gd name="T72" fmla="*/ 2147483647 w 495"/>
              <a:gd name="T73" fmla="*/ 2147483647 h 126"/>
              <a:gd name="T74" fmla="*/ 2147483647 w 495"/>
              <a:gd name="T75" fmla="*/ 0 h 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5"/>
              <a:gd name="T115" fmla="*/ 0 h 126"/>
              <a:gd name="T116" fmla="*/ 495 w 495"/>
              <a:gd name="T117" fmla="*/ 126 h 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5" h="126">
                <a:moveTo>
                  <a:pt x="9" y="121"/>
                </a:moveTo>
                <a:lnTo>
                  <a:pt x="0" y="106"/>
                </a:lnTo>
                <a:lnTo>
                  <a:pt x="14" y="115"/>
                </a:lnTo>
                <a:lnTo>
                  <a:pt x="32" y="120"/>
                </a:lnTo>
                <a:lnTo>
                  <a:pt x="46" y="111"/>
                </a:lnTo>
                <a:lnTo>
                  <a:pt x="60" y="106"/>
                </a:lnTo>
                <a:lnTo>
                  <a:pt x="74" y="97"/>
                </a:lnTo>
                <a:lnTo>
                  <a:pt x="92" y="92"/>
                </a:lnTo>
                <a:lnTo>
                  <a:pt x="106" y="83"/>
                </a:lnTo>
                <a:lnTo>
                  <a:pt x="120" y="83"/>
                </a:lnTo>
                <a:lnTo>
                  <a:pt x="134" y="79"/>
                </a:lnTo>
                <a:lnTo>
                  <a:pt x="152" y="74"/>
                </a:lnTo>
                <a:lnTo>
                  <a:pt x="166" y="79"/>
                </a:lnTo>
                <a:lnTo>
                  <a:pt x="180" y="79"/>
                </a:lnTo>
                <a:lnTo>
                  <a:pt x="194" y="88"/>
                </a:lnTo>
                <a:lnTo>
                  <a:pt x="212" y="97"/>
                </a:lnTo>
                <a:lnTo>
                  <a:pt x="226" y="106"/>
                </a:lnTo>
                <a:lnTo>
                  <a:pt x="240" y="111"/>
                </a:lnTo>
                <a:lnTo>
                  <a:pt x="254" y="111"/>
                </a:lnTo>
                <a:lnTo>
                  <a:pt x="267" y="125"/>
                </a:lnTo>
                <a:lnTo>
                  <a:pt x="281" y="125"/>
                </a:lnTo>
                <a:lnTo>
                  <a:pt x="295" y="125"/>
                </a:lnTo>
                <a:lnTo>
                  <a:pt x="309" y="125"/>
                </a:lnTo>
                <a:lnTo>
                  <a:pt x="323" y="120"/>
                </a:lnTo>
                <a:lnTo>
                  <a:pt x="337" y="115"/>
                </a:lnTo>
                <a:lnTo>
                  <a:pt x="351" y="115"/>
                </a:lnTo>
                <a:lnTo>
                  <a:pt x="369" y="115"/>
                </a:lnTo>
                <a:lnTo>
                  <a:pt x="383" y="115"/>
                </a:lnTo>
                <a:lnTo>
                  <a:pt x="397" y="102"/>
                </a:lnTo>
                <a:lnTo>
                  <a:pt x="411" y="97"/>
                </a:lnTo>
                <a:lnTo>
                  <a:pt x="424" y="83"/>
                </a:lnTo>
                <a:lnTo>
                  <a:pt x="438" y="74"/>
                </a:lnTo>
                <a:lnTo>
                  <a:pt x="452" y="65"/>
                </a:lnTo>
                <a:lnTo>
                  <a:pt x="461" y="51"/>
                </a:lnTo>
                <a:lnTo>
                  <a:pt x="475" y="42"/>
                </a:lnTo>
                <a:lnTo>
                  <a:pt x="480" y="28"/>
                </a:lnTo>
                <a:lnTo>
                  <a:pt x="489" y="14"/>
                </a:lnTo>
                <a:lnTo>
                  <a:pt x="494" y="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50" name="Freeform 68"/>
          <p:cNvSpPr>
            <a:spLocks/>
          </p:cNvSpPr>
          <p:nvPr/>
        </p:nvSpPr>
        <p:spPr bwMode="auto">
          <a:xfrm>
            <a:off x="4010025" y="1531938"/>
            <a:ext cx="3959225" cy="1276350"/>
          </a:xfrm>
          <a:custGeom>
            <a:avLst/>
            <a:gdLst>
              <a:gd name="T0" fmla="*/ 2147483647 w 2494"/>
              <a:gd name="T1" fmla="*/ 2147483647 h 804"/>
              <a:gd name="T2" fmla="*/ 2147483647 w 2494"/>
              <a:gd name="T3" fmla="*/ 2147483647 h 804"/>
              <a:gd name="T4" fmla="*/ 2147483647 w 2494"/>
              <a:gd name="T5" fmla="*/ 0 h 804"/>
              <a:gd name="T6" fmla="*/ 2147483647 w 2494"/>
              <a:gd name="T7" fmla="*/ 2147483647 h 804"/>
              <a:gd name="T8" fmla="*/ 2147483647 w 2494"/>
              <a:gd name="T9" fmla="*/ 2147483647 h 804"/>
              <a:gd name="T10" fmla="*/ 2147483647 w 2494"/>
              <a:gd name="T11" fmla="*/ 2147483647 h 804"/>
              <a:gd name="T12" fmla="*/ 2147483647 w 2494"/>
              <a:gd name="T13" fmla="*/ 2147483647 h 804"/>
              <a:gd name="T14" fmla="*/ 2147483647 w 2494"/>
              <a:gd name="T15" fmla="*/ 2147483647 h 804"/>
              <a:gd name="T16" fmla="*/ 2147483647 w 2494"/>
              <a:gd name="T17" fmla="*/ 2147483647 h 804"/>
              <a:gd name="T18" fmla="*/ 2147483647 w 2494"/>
              <a:gd name="T19" fmla="*/ 2147483647 h 804"/>
              <a:gd name="T20" fmla="*/ 2147483647 w 2494"/>
              <a:gd name="T21" fmla="*/ 2147483647 h 804"/>
              <a:gd name="T22" fmla="*/ 2147483647 w 2494"/>
              <a:gd name="T23" fmla="*/ 2147483647 h 804"/>
              <a:gd name="T24" fmla="*/ 2147483647 w 2494"/>
              <a:gd name="T25" fmla="*/ 2147483647 h 804"/>
              <a:gd name="T26" fmla="*/ 2147483647 w 2494"/>
              <a:gd name="T27" fmla="*/ 2147483647 h 804"/>
              <a:gd name="T28" fmla="*/ 2147483647 w 2494"/>
              <a:gd name="T29" fmla="*/ 2147483647 h 804"/>
              <a:gd name="T30" fmla="*/ 2147483647 w 2494"/>
              <a:gd name="T31" fmla="*/ 2147483647 h 804"/>
              <a:gd name="T32" fmla="*/ 2147483647 w 2494"/>
              <a:gd name="T33" fmla="*/ 2147483647 h 804"/>
              <a:gd name="T34" fmla="*/ 2147483647 w 2494"/>
              <a:gd name="T35" fmla="*/ 2147483647 h 804"/>
              <a:gd name="T36" fmla="*/ 2147483647 w 2494"/>
              <a:gd name="T37" fmla="*/ 2147483647 h 804"/>
              <a:gd name="T38" fmla="*/ 2147483647 w 2494"/>
              <a:gd name="T39" fmla="*/ 2147483647 h 804"/>
              <a:gd name="T40" fmla="*/ 2147483647 w 2494"/>
              <a:gd name="T41" fmla="*/ 2147483647 h 804"/>
              <a:gd name="T42" fmla="*/ 2147483647 w 2494"/>
              <a:gd name="T43" fmla="*/ 2147483647 h 804"/>
              <a:gd name="T44" fmla="*/ 2147483647 w 2494"/>
              <a:gd name="T45" fmla="*/ 2147483647 h 804"/>
              <a:gd name="T46" fmla="*/ 2147483647 w 2494"/>
              <a:gd name="T47" fmla="*/ 2147483647 h 804"/>
              <a:gd name="T48" fmla="*/ 2147483647 w 2494"/>
              <a:gd name="T49" fmla="*/ 2147483647 h 804"/>
              <a:gd name="T50" fmla="*/ 2147483647 w 2494"/>
              <a:gd name="T51" fmla="*/ 2147483647 h 804"/>
              <a:gd name="T52" fmla="*/ 2147483647 w 2494"/>
              <a:gd name="T53" fmla="*/ 2147483647 h 804"/>
              <a:gd name="T54" fmla="*/ 2147483647 w 2494"/>
              <a:gd name="T55" fmla="*/ 2147483647 h 804"/>
              <a:gd name="T56" fmla="*/ 2147483647 w 2494"/>
              <a:gd name="T57" fmla="*/ 2147483647 h 804"/>
              <a:gd name="T58" fmla="*/ 2147483647 w 2494"/>
              <a:gd name="T59" fmla="*/ 2147483647 h 804"/>
              <a:gd name="T60" fmla="*/ 2147483647 w 2494"/>
              <a:gd name="T61" fmla="*/ 2147483647 h 804"/>
              <a:gd name="T62" fmla="*/ 2147483647 w 2494"/>
              <a:gd name="T63" fmla="*/ 2147483647 h 804"/>
              <a:gd name="T64" fmla="*/ 2147483647 w 2494"/>
              <a:gd name="T65" fmla="*/ 2147483647 h 804"/>
              <a:gd name="T66" fmla="*/ 2147483647 w 2494"/>
              <a:gd name="T67" fmla="*/ 2147483647 h 804"/>
              <a:gd name="T68" fmla="*/ 2147483647 w 2494"/>
              <a:gd name="T69" fmla="*/ 2147483647 h 804"/>
              <a:gd name="T70" fmla="*/ 2147483647 w 2494"/>
              <a:gd name="T71" fmla="*/ 2147483647 h 804"/>
              <a:gd name="T72" fmla="*/ 2147483647 w 2494"/>
              <a:gd name="T73" fmla="*/ 2147483647 h 804"/>
              <a:gd name="T74" fmla="*/ 2147483647 w 2494"/>
              <a:gd name="T75" fmla="*/ 2147483647 h 804"/>
              <a:gd name="T76" fmla="*/ 2147483647 w 2494"/>
              <a:gd name="T77" fmla="*/ 2147483647 h 804"/>
              <a:gd name="T78" fmla="*/ 2147483647 w 2494"/>
              <a:gd name="T79" fmla="*/ 2147483647 h 804"/>
              <a:gd name="T80" fmla="*/ 2147483647 w 2494"/>
              <a:gd name="T81" fmla="*/ 2147483647 h 804"/>
              <a:gd name="T82" fmla="*/ 2147483647 w 2494"/>
              <a:gd name="T83" fmla="*/ 2147483647 h 804"/>
              <a:gd name="T84" fmla="*/ 2147483647 w 2494"/>
              <a:gd name="T85" fmla="*/ 2147483647 h 804"/>
              <a:gd name="T86" fmla="*/ 2147483647 w 2494"/>
              <a:gd name="T87" fmla="*/ 2147483647 h 804"/>
              <a:gd name="T88" fmla="*/ 2147483647 w 2494"/>
              <a:gd name="T89" fmla="*/ 2147483647 h 804"/>
              <a:gd name="T90" fmla="*/ 2147483647 w 2494"/>
              <a:gd name="T91" fmla="*/ 2147483647 h 804"/>
              <a:gd name="T92" fmla="*/ 2147483647 w 2494"/>
              <a:gd name="T93" fmla="*/ 2147483647 h 804"/>
              <a:gd name="T94" fmla="*/ 2147483647 w 2494"/>
              <a:gd name="T95" fmla="*/ 2147483647 h 804"/>
              <a:gd name="T96" fmla="*/ 2147483647 w 2494"/>
              <a:gd name="T97" fmla="*/ 2147483647 h 804"/>
              <a:gd name="T98" fmla="*/ 2147483647 w 2494"/>
              <a:gd name="T99" fmla="*/ 2147483647 h 804"/>
              <a:gd name="T100" fmla="*/ 2147483647 w 2494"/>
              <a:gd name="T101" fmla="*/ 2147483647 h 804"/>
              <a:gd name="T102" fmla="*/ 2147483647 w 2494"/>
              <a:gd name="T103" fmla="*/ 2147483647 h 804"/>
              <a:gd name="T104" fmla="*/ 2147483647 w 2494"/>
              <a:gd name="T105" fmla="*/ 2147483647 h 804"/>
              <a:gd name="T106" fmla="*/ 2147483647 w 2494"/>
              <a:gd name="T107" fmla="*/ 2147483647 h 804"/>
              <a:gd name="T108" fmla="*/ 2147483647 w 2494"/>
              <a:gd name="T109" fmla="*/ 2147483647 h 804"/>
              <a:gd name="T110" fmla="*/ 2147483647 w 2494"/>
              <a:gd name="T111" fmla="*/ 2147483647 h 804"/>
              <a:gd name="T112" fmla="*/ 2147483647 w 2494"/>
              <a:gd name="T113" fmla="*/ 2147483647 h 804"/>
              <a:gd name="T114" fmla="*/ 2147483647 w 2494"/>
              <a:gd name="T115" fmla="*/ 2147483647 h 804"/>
              <a:gd name="T116" fmla="*/ 2147483647 w 2494"/>
              <a:gd name="T117" fmla="*/ 2147483647 h 804"/>
              <a:gd name="T118" fmla="*/ 2147483647 w 2494"/>
              <a:gd name="T119" fmla="*/ 2147483647 h 8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94"/>
              <a:gd name="T181" fmla="*/ 0 h 804"/>
              <a:gd name="T182" fmla="*/ 2494 w 2494"/>
              <a:gd name="T183" fmla="*/ 804 h 8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94" h="804">
                <a:moveTo>
                  <a:pt x="3" y="24"/>
                </a:moveTo>
                <a:lnTo>
                  <a:pt x="0" y="9"/>
                </a:lnTo>
                <a:lnTo>
                  <a:pt x="531" y="24"/>
                </a:lnTo>
                <a:lnTo>
                  <a:pt x="508" y="18"/>
                </a:lnTo>
                <a:lnTo>
                  <a:pt x="522" y="9"/>
                </a:lnTo>
                <a:lnTo>
                  <a:pt x="536" y="5"/>
                </a:lnTo>
                <a:lnTo>
                  <a:pt x="554" y="5"/>
                </a:lnTo>
                <a:lnTo>
                  <a:pt x="568" y="5"/>
                </a:lnTo>
                <a:lnTo>
                  <a:pt x="582" y="5"/>
                </a:lnTo>
                <a:lnTo>
                  <a:pt x="596" y="0"/>
                </a:lnTo>
                <a:lnTo>
                  <a:pt x="614" y="0"/>
                </a:lnTo>
                <a:lnTo>
                  <a:pt x="628" y="0"/>
                </a:lnTo>
                <a:lnTo>
                  <a:pt x="642" y="0"/>
                </a:lnTo>
                <a:lnTo>
                  <a:pt x="656" y="0"/>
                </a:lnTo>
                <a:lnTo>
                  <a:pt x="674" y="5"/>
                </a:lnTo>
                <a:lnTo>
                  <a:pt x="688" y="9"/>
                </a:lnTo>
                <a:lnTo>
                  <a:pt x="702" y="14"/>
                </a:lnTo>
                <a:lnTo>
                  <a:pt x="716" y="23"/>
                </a:lnTo>
                <a:lnTo>
                  <a:pt x="734" y="32"/>
                </a:lnTo>
                <a:lnTo>
                  <a:pt x="748" y="37"/>
                </a:lnTo>
                <a:lnTo>
                  <a:pt x="762" y="42"/>
                </a:lnTo>
                <a:lnTo>
                  <a:pt x="776" y="46"/>
                </a:lnTo>
                <a:lnTo>
                  <a:pt x="794" y="51"/>
                </a:lnTo>
                <a:lnTo>
                  <a:pt x="808" y="51"/>
                </a:lnTo>
                <a:lnTo>
                  <a:pt x="822" y="55"/>
                </a:lnTo>
                <a:lnTo>
                  <a:pt x="836" y="60"/>
                </a:lnTo>
                <a:lnTo>
                  <a:pt x="854" y="65"/>
                </a:lnTo>
                <a:lnTo>
                  <a:pt x="868" y="74"/>
                </a:lnTo>
                <a:lnTo>
                  <a:pt x="882" y="83"/>
                </a:lnTo>
                <a:lnTo>
                  <a:pt x="896" y="83"/>
                </a:lnTo>
                <a:lnTo>
                  <a:pt x="914" y="83"/>
                </a:lnTo>
                <a:lnTo>
                  <a:pt x="928" y="88"/>
                </a:lnTo>
                <a:lnTo>
                  <a:pt x="942" y="97"/>
                </a:lnTo>
                <a:lnTo>
                  <a:pt x="956" y="102"/>
                </a:lnTo>
                <a:lnTo>
                  <a:pt x="974" y="92"/>
                </a:lnTo>
                <a:lnTo>
                  <a:pt x="988" y="83"/>
                </a:lnTo>
                <a:lnTo>
                  <a:pt x="1002" y="78"/>
                </a:lnTo>
                <a:lnTo>
                  <a:pt x="1016" y="74"/>
                </a:lnTo>
                <a:lnTo>
                  <a:pt x="1034" y="69"/>
                </a:lnTo>
                <a:lnTo>
                  <a:pt x="1048" y="69"/>
                </a:lnTo>
                <a:lnTo>
                  <a:pt x="1062" y="65"/>
                </a:lnTo>
                <a:lnTo>
                  <a:pt x="1076" y="65"/>
                </a:lnTo>
                <a:lnTo>
                  <a:pt x="1094" y="74"/>
                </a:lnTo>
                <a:lnTo>
                  <a:pt x="1108" y="78"/>
                </a:lnTo>
                <a:lnTo>
                  <a:pt x="1122" y="88"/>
                </a:lnTo>
                <a:lnTo>
                  <a:pt x="1126" y="102"/>
                </a:lnTo>
                <a:lnTo>
                  <a:pt x="1108" y="111"/>
                </a:lnTo>
                <a:lnTo>
                  <a:pt x="1094" y="120"/>
                </a:lnTo>
                <a:lnTo>
                  <a:pt x="1080" y="125"/>
                </a:lnTo>
                <a:lnTo>
                  <a:pt x="1066" y="134"/>
                </a:lnTo>
                <a:lnTo>
                  <a:pt x="1057" y="148"/>
                </a:lnTo>
                <a:lnTo>
                  <a:pt x="1043" y="152"/>
                </a:lnTo>
                <a:lnTo>
                  <a:pt x="1029" y="162"/>
                </a:lnTo>
                <a:lnTo>
                  <a:pt x="1011" y="175"/>
                </a:lnTo>
                <a:lnTo>
                  <a:pt x="1002" y="189"/>
                </a:lnTo>
                <a:lnTo>
                  <a:pt x="988" y="198"/>
                </a:lnTo>
                <a:lnTo>
                  <a:pt x="974" y="208"/>
                </a:lnTo>
                <a:lnTo>
                  <a:pt x="960" y="217"/>
                </a:lnTo>
                <a:lnTo>
                  <a:pt x="951" y="231"/>
                </a:lnTo>
                <a:lnTo>
                  <a:pt x="937" y="240"/>
                </a:lnTo>
                <a:lnTo>
                  <a:pt x="937" y="254"/>
                </a:lnTo>
                <a:lnTo>
                  <a:pt x="951" y="254"/>
                </a:lnTo>
                <a:lnTo>
                  <a:pt x="965" y="245"/>
                </a:lnTo>
                <a:lnTo>
                  <a:pt x="979" y="240"/>
                </a:lnTo>
                <a:lnTo>
                  <a:pt x="993" y="235"/>
                </a:lnTo>
                <a:lnTo>
                  <a:pt x="1011" y="231"/>
                </a:lnTo>
                <a:lnTo>
                  <a:pt x="1025" y="226"/>
                </a:lnTo>
                <a:lnTo>
                  <a:pt x="1039" y="235"/>
                </a:lnTo>
                <a:lnTo>
                  <a:pt x="1043" y="249"/>
                </a:lnTo>
                <a:lnTo>
                  <a:pt x="1057" y="254"/>
                </a:lnTo>
                <a:lnTo>
                  <a:pt x="1071" y="254"/>
                </a:lnTo>
                <a:lnTo>
                  <a:pt x="1085" y="258"/>
                </a:lnTo>
                <a:lnTo>
                  <a:pt x="1099" y="258"/>
                </a:lnTo>
                <a:lnTo>
                  <a:pt x="1113" y="254"/>
                </a:lnTo>
                <a:lnTo>
                  <a:pt x="1131" y="249"/>
                </a:lnTo>
                <a:lnTo>
                  <a:pt x="1145" y="245"/>
                </a:lnTo>
                <a:lnTo>
                  <a:pt x="1159" y="235"/>
                </a:lnTo>
                <a:lnTo>
                  <a:pt x="1173" y="226"/>
                </a:lnTo>
                <a:lnTo>
                  <a:pt x="1182" y="212"/>
                </a:lnTo>
                <a:lnTo>
                  <a:pt x="1191" y="198"/>
                </a:lnTo>
                <a:lnTo>
                  <a:pt x="1205" y="185"/>
                </a:lnTo>
                <a:lnTo>
                  <a:pt x="1209" y="171"/>
                </a:lnTo>
                <a:lnTo>
                  <a:pt x="1219" y="157"/>
                </a:lnTo>
                <a:lnTo>
                  <a:pt x="1223" y="143"/>
                </a:lnTo>
                <a:lnTo>
                  <a:pt x="1237" y="143"/>
                </a:lnTo>
                <a:lnTo>
                  <a:pt x="1251" y="143"/>
                </a:lnTo>
                <a:lnTo>
                  <a:pt x="1260" y="157"/>
                </a:lnTo>
                <a:lnTo>
                  <a:pt x="1260" y="171"/>
                </a:lnTo>
                <a:lnTo>
                  <a:pt x="1246" y="185"/>
                </a:lnTo>
                <a:lnTo>
                  <a:pt x="1246" y="203"/>
                </a:lnTo>
                <a:lnTo>
                  <a:pt x="1246" y="217"/>
                </a:lnTo>
                <a:lnTo>
                  <a:pt x="1246" y="231"/>
                </a:lnTo>
                <a:lnTo>
                  <a:pt x="1260" y="240"/>
                </a:lnTo>
                <a:lnTo>
                  <a:pt x="1274" y="240"/>
                </a:lnTo>
                <a:lnTo>
                  <a:pt x="1288" y="240"/>
                </a:lnTo>
                <a:lnTo>
                  <a:pt x="1302" y="240"/>
                </a:lnTo>
                <a:lnTo>
                  <a:pt x="1316" y="240"/>
                </a:lnTo>
                <a:lnTo>
                  <a:pt x="1334" y="240"/>
                </a:lnTo>
                <a:lnTo>
                  <a:pt x="1348" y="245"/>
                </a:lnTo>
                <a:lnTo>
                  <a:pt x="1362" y="240"/>
                </a:lnTo>
                <a:lnTo>
                  <a:pt x="1376" y="235"/>
                </a:lnTo>
                <a:lnTo>
                  <a:pt x="1394" y="235"/>
                </a:lnTo>
                <a:lnTo>
                  <a:pt x="1408" y="231"/>
                </a:lnTo>
                <a:lnTo>
                  <a:pt x="1422" y="222"/>
                </a:lnTo>
                <a:lnTo>
                  <a:pt x="1431" y="208"/>
                </a:lnTo>
                <a:lnTo>
                  <a:pt x="1445" y="203"/>
                </a:lnTo>
                <a:lnTo>
                  <a:pt x="1459" y="203"/>
                </a:lnTo>
                <a:lnTo>
                  <a:pt x="1473" y="203"/>
                </a:lnTo>
                <a:lnTo>
                  <a:pt x="1491" y="203"/>
                </a:lnTo>
                <a:lnTo>
                  <a:pt x="1505" y="203"/>
                </a:lnTo>
                <a:lnTo>
                  <a:pt x="1519" y="203"/>
                </a:lnTo>
                <a:lnTo>
                  <a:pt x="1533" y="198"/>
                </a:lnTo>
                <a:lnTo>
                  <a:pt x="1551" y="203"/>
                </a:lnTo>
                <a:lnTo>
                  <a:pt x="1565" y="208"/>
                </a:lnTo>
                <a:lnTo>
                  <a:pt x="1579" y="208"/>
                </a:lnTo>
                <a:lnTo>
                  <a:pt x="1593" y="208"/>
                </a:lnTo>
                <a:lnTo>
                  <a:pt x="1606" y="222"/>
                </a:lnTo>
                <a:lnTo>
                  <a:pt x="1611" y="240"/>
                </a:lnTo>
                <a:lnTo>
                  <a:pt x="1620" y="254"/>
                </a:lnTo>
                <a:lnTo>
                  <a:pt x="1611" y="268"/>
                </a:lnTo>
                <a:lnTo>
                  <a:pt x="1602" y="282"/>
                </a:lnTo>
                <a:lnTo>
                  <a:pt x="1597" y="300"/>
                </a:lnTo>
                <a:lnTo>
                  <a:pt x="1606" y="314"/>
                </a:lnTo>
                <a:lnTo>
                  <a:pt x="1611" y="328"/>
                </a:lnTo>
                <a:lnTo>
                  <a:pt x="1625" y="328"/>
                </a:lnTo>
                <a:lnTo>
                  <a:pt x="1639" y="323"/>
                </a:lnTo>
                <a:lnTo>
                  <a:pt x="1653" y="318"/>
                </a:lnTo>
                <a:lnTo>
                  <a:pt x="1671" y="318"/>
                </a:lnTo>
                <a:lnTo>
                  <a:pt x="1680" y="332"/>
                </a:lnTo>
                <a:lnTo>
                  <a:pt x="1685" y="346"/>
                </a:lnTo>
                <a:lnTo>
                  <a:pt x="1689" y="360"/>
                </a:lnTo>
                <a:lnTo>
                  <a:pt x="1694" y="374"/>
                </a:lnTo>
                <a:lnTo>
                  <a:pt x="1699" y="388"/>
                </a:lnTo>
                <a:lnTo>
                  <a:pt x="1699" y="402"/>
                </a:lnTo>
                <a:lnTo>
                  <a:pt x="1699" y="420"/>
                </a:lnTo>
                <a:lnTo>
                  <a:pt x="1699" y="434"/>
                </a:lnTo>
                <a:lnTo>
                  <a:pt x="1699" y="448"/>
                </a:lnTo>
                <a:lnTo>
                  <a:pt x="1689" y="462"/>
                </a:lnTo>
                <a:lnTo>
                  <a:pt x="1689" y="480"/>
                </a:lnTo>
                <a:lnTo>
                  <a:pt x="1689" y="494"/>
                </a:lnTo>
                <a:lnTo>
                  <a:pt x="1689" y="508"/>
                </a:lnTo>
                <a:lnTo>
                  <a:pt x="1703" y="517"/>
                </a:lnTo>
                <a:lnTo>
                  <a:pt x="1717" y="517"/>
                </a:lnTo>
                <a:lnTo>
                  <a:pt x="1722" y="503"/>
                </a:lnTo>
                <a:lnTo>
                  <a:pt x="1731" y="489"/>
                </a:lnTo>
                <a:lnTo>
                  <a:pt x="1745" y="480"/>
                </a:lnTo>
                <a:lnTo>
                  <a:pt x="1759" y="485"/>
                </a:lnTo>
                <a:lnTo>
                  <a:pt x="1773" y="494"/>
                </a:lnTo>
                <a:lnTo>
                  <a:pt x="1777" y="508"/>
                </a:lnTo>
                <a:lnTo>
                  <a:pt x="1782" y="522"/>
                </a:lnTo>
                <a:lnTo>
                  <a:pt x="1779" y="552"/>
                </a:lnTo>
                <a:lnTo>
                  <a:pt x="1800" y="540"/>
                </a:lnTo>
                <a:lnTo>
                  <a:pt x="1827" y="552"/>
                </a:lnTo>
                <a:lnTo>
                  <a:pt x="1823" y="568"/>
                </a:lnTo>
                <a:lnTo>
                  <a:pt x="1828" y="582"/>
                </a:lnTo>
                <a:lnTo>
                  <a:pt x="1837" y="600"/>
                </a:lnTo>
                <a:lnTo>
                  <a:pt x="1837" y="614"/>
                </a:lnTo>
                <a:lnTo>
                  <a:pt x="1837" y="628"/>
                </a:lnTo>
                <a:lnTo>
                  <a:pt x="1837" y="642"/>
                </a:lnTo>
                <a:lnTo>
                  <a:pt x="1823" y="655"/>
                </a:lnTo>
                <a:lnTo>
                  <a:pt x="1814" y="669"/>
                </a:lnTo>
                <a:lnTo>
                  <a:pt x="1809" y="683"/>
                </a:lnTo>
                <a:lnTo>
                  <a:pt x="1809" y="697"/>
                </a:lnTo>
                <a:lnTo>
                  <a:pt x="1805" y="711"/>
                </a:lnTo>
                <a:lnTo>
                  <a:pt x="1796" y="725"/>
                </a:lnTo>
                <a:lnTo>
                  <a:pt x="1786" y="743"/>
                </a:lnTo>
                <a:lnTo>
                  <a:pt x="1777" y="757"/>
                </a:lnTo>
                <a:lnTo>
                  <a:pt x="1763" y="766"/>
                </a:lnTo>
                <a:lnTo>
                  <a:pt x="1749" y="771"/>
                </a:lnTo>
                <a:lnTo>
                  <a:pt x="1745" y="785"/>
                </a:lnTo>
                <a:lnTo>
                  <a:pt x="1759" y="785"/>
                </a:lnTo>
                <a:lnTo>
                  <a:pt x="1773" y="780"/>
                </a:lnTo>
                <a:lnTo>
                  <a:pt x="1791" y="785"/>
                </a:lnTo>
                <a:lnTo>
                  <a:pt x="1805" y="785"/>
                </a:lnTo>
                <a:lnTo>
                  <a:pt x="1819" y="789"/>
                </a:lnTo>
                <a:lnTo>
                  <a:pt x="1833" y="794"/>
                </a:lnTo>
                <a:lnTo>
                  <a:pt x="1851" y="803"/>
                </a:lnTo>
                <a:lnTo>
                  <a:pt x="1865" y="803"/>
                </a:lnTo>
                <a:lnTo>
                  <a:pt x="1879" y="803"/>
                </a:lnTo>
                <a:lnTo>
                  <a:pt x="1893" y="803"/>
                </a:lnTo>
                <a:lnTo>
                  <a:pt x="1911" y="798"/>
                </a:lnTo>
                <a:lnTo>
                  <a:pt x="1920" y="780"/>
                </a:lnTo>
                <a:lnTo>
                  <a:pt x="1934" y="766"/>
                </a:lnTo>
                <a:lnTo>
                  <a:pt x="1943" y="752"/>
                </a:lnTo>
                <a:lnTo>
                  <a:pt x="1953" y="738"/>
                </a:lnTo>
                <a:lnTo>
                  <a:pt x="1966" y="720"/>
                </a:lnTo>
                <a:lnTo>
                  <a:pt x="1980" y="711"/>
                </a:lnTo>
                <a:lnTo>
                  <a:pt x="1994" y="702"/>
                </a:lnTo>
                <a:lnTo>
                  <a:pt x="2008" y="697"/>
                </a:lnTo>
                <a:lnTo>
                  <a:pt x="2022" y="688"/>
                </a:lnTo>
                <a:lnTo>
                  <a:pt x="2036" y="678"/>
                </a:lnTo>
                <a:lnTo>
                  <a:pt x="2054" y="669"/>
                </a:lnTo>
                <a:lnTo>
                  <a:pt x="2068" y="660"/>
                </a:lnTo>
                <a:lnTo>
                  <a:pt x="2082" y="646"/>
                </a:lnTo>
                <a:lnTo>
                  <a:pt x="2096" y="632"/>
                </a:lnTo>
                <a:lnTo>
                  <a:pt x="2105" y="618"/>
                </a:lnTo>
                <a:lnTo>
                  <a:pt x="2114" y="600"/>
                </a:lnTo>
                <a:lnTo>
                  <a:pt x="2119" y="586"/>
                </a:lnTo>
                <a:lnTo>
                  <a:pt x="2123" y="572"/>
                </a:lnTo>
                <a:lnTo>
                  <a:pt x="2128" y="558"/>
                </a:lnTo>
                <a:lnTo>
                  <a:pt x="2133" y="540"/>
                </a:lnTo>
                <a:lnTo>
                  <a:pt x="2133" y="526"/>
                </a:lnTo>
                <a:lnTo>
                  <a:pt x="2133" y="512"/>
                </a:lnTo>
                <a:lnTo>
                  <a:pt x="2137" y="498"/>
                </a:lnTo>
                <a:lnTo>
                  <a:pt x="2146" y="480"/>
                </a:lnTo>
                <a:lnTo>
                  <a:pt x="2160" y="471"/>
                </a:lnTo>
                <a:lnTo>
                  <a:pt x="2174" y="466"/>
                </a:lnTo>
                <a:lnTo>
                  <a:pt x="2188" y="462"/>
                </a:lnTo>
                <a:lnTo>
                  <a:pt x="2202" y="462"/>
                </a:lnTo>
                <a:lnTo>
                  <a:pt x="2216" y="457"/>
                </a:lnTo>
                <a:lnTo>
                  <a:pt x="2234" y="457"/>
                </a:lnTo>
                <a:lnTo>
                  <a:pt x="2248" y="457"/>
                </a:lnTo>
                <a:lnTo>
                  <a:pt x="2262" y="452"/>
                </a:lnTo>
                <a:lnTo>
                  <a:pt x="2276" y="448"/>
                </a:lnTo>
                <a:lnTo>
                  <a:pt x="2294" y="438"/>
                </a:lnTo>
                <a:lnTo>
                  <a:pt x="2308" y="434"/>
                </a:lnTo>
                <a:lnTo>
                  <a:pt x="2322" y="425"/>
                </a:lnTo>
                <a:lnTo>
                  <a:pt x="2336" y="420"/>
                </a:lnTo>
                <a:lnTo>
                  <a:pt x="2349" y="406"/>
                </a:lnTo>
                <a:lnTo>
                  <a:pt x="2363" y="397"/>
                </a:lnTo>
                <a:lnTo>
                  <a:pt x="2363" y="383"/>
                </a:lnTo>
                <a:lnTo>
                  <a:pt x="2363" y="369"/>
                </a:lnTo>
                <a:lnTo>
                  <a:pt x="2363" y="355"/>
                </a:lnTo>
                <a:lnTo>
                  <a:pt x="2349" y="342"/>
                </a:lnTo>
                <a:lnTo>
                  <a:pt x="2340" y="328"/>
                </a:lnTo>
                <a:lnTo>
                  <a:pt x="2345" y="314"/>
                </a:lnTo>
                <a:lnTo>
                  <a:pt x="2354" y="300"/>
                </a:lnTo>
                <a:lnTo>
                  <a:pt x="2363" y="286"/>
                </a:lnTo>
                <a:lnTo>
                  <a:pt x="2368" y="272"/>
                </a:lnTo>
                <a:lnTo>
                  <a:pt x="2368" y="258"/>
                </a:lnTo>
                <a:lnTo>
                  <a:pt x="2382" y="245"/>
                </a:lnTo>
                <a:lnTo>
                  <a:pt x="2391" y="231"/>
                </a:lnTo>
                <a:lnTo>
                  <a:pt x="2405" y="226"/>
                </a:lnTo>
                <a:lnTo>
                  <a:pt x="2419" y="217"/>
                </a:lnTo>
                <a:lnTo>
                  <a:pt x="2433" y="208"/>
                </a:lnTo>
                <a:lnTo>
                  <a:pt x="2451" y="198"/>
                </a:lnTo>
                <a:lnTo>
                  <a:pt x="2465" y="198"/>
                </a:lnTo>
                <a:lnTo>
                  <a:pt x="2479" y="198"/>
                </a:lnTo>
                <a:lnTo>
                  <a:pt x="2493" y="198"/>
                </a:lnTo>
                <a:lnTo>
                  <a:pt x="2479" y="198"/>
                </a:lnTo>
                <a:lnTo>
                  <a:pt x="2488" y="180"/>
                </a:lnTo>
                <a:lnTo>
                  <a:pt x="2493" y="194"/>
                </a:lnTo>
              </a:path>
            </a:pathLst>
          </a:custGeom>
          <a:noFill/>
          <a:ln w="50800" cap="rnd" cmpd="sng">
            <a:solidFill>
              <a:schemeClr val="tx1"/>
            </a:solidFill>
            <a:prstDash val="solid"/>
            <a:round/>
            <a:headEnd type="none" w="sm" len="sm"/>
            <a:tailEnd type="none" w="sm" len="sm"/>
          </a:ln>
        </p:spPr>
        <p:txBody>
          <a:bodyPr/>
          <a:lstStyle/>
          <a:p>
            <a:endParaRPr lang="en-US"/>
          </a:p>
        </p:txBody>
      </p:sp>
      <p:grpSp>
        <p:nvGrpSpPr>
          <p:cNvPr id="5" name="Group 69"/>
          <p:cNvGrpSpPr>
            <a:grpSpLocks/>
          </p:cNvGrpSpPr>
          <p:nvPr/>
        </p:nvGrpSpPr>
        <p:grpSpPr bwMode="auto">
          <a:xfrm>
            <a:off x="6148388" y="2865438"/>
            <a:ext cx="1335087" cy="1030287"/>
            <a:chOff x="3873" y="1920"/>
            <a:chExt cx="841" cy="649"/>
          </a:xfrm>
        </p:grpSpPr>
        <p:sp>
          <p:nvSpPr>
            <p:cNvPr id="8457" name="Freeform 70"/>
            <p:cNvSpPr>
              <a:spLocks/>
            </p:cNvSpPr>
            <p:nvPr/>
          </p:nvSpPr>
          <p:spPr bwMode="auto">
            <a:xfrm>
              <a:off x="4525" y="1920"/>
              <a:ext cx="189" cy="197"/>
            </a:xfrm>
            <a:custGeom>
              <a:avLst/>
              <a:gdLst>
                <a:gd name="T0" fmla="*/ 20 w 189"/>
                <a:gd name="T1" fmla="*/ 0 h 197"/>
                <a:gd name="T2" fmla="*/ 0 w 189"/>
                <a:gd name="T3" fmla="*/ 12 h 197"/>
                <a:gd name="T4" fmla="*/ 0 w 189"/>
                <a:gd name="T5" fmla="*/ 24 h 197"/>
                <a:gd name="T6" fmla="*/ 4 w 189"/>
                <a:gd name="T7" fmla="*/ 36 h 197"/>
                <a:gd name="T8" fmla="*/ 4 w 189"/>
                <a:gd name="T9" fmla="*/ 48 h 197"/>
                <a:gd name="T10" fmla="*/ 12 w 189"/>
                <a:gd name="T11" fmla="*/ 60 h 197"/>
                <a:gd name="T12" fmla="*/ 12 w 189"/>
                <a:gd name="T13" fmla="*/ 72 h 197"/>
                <a:gd name="T14" fmla="*/ 16 w 189"/>
                <a:gd name="T15" fmla="*/ 84 h 197"/>
                <a:gd name="T16" fmla="*/ 20 w 189"/>
                <a:gd name="T17" fmla="*/ 96 h 197"/>
                <a:gd name="T18" fmla="*/ 20 w 189"/>
                <a:gd name="T19" fmla="*/ 108 h 197"/>
                <a:gd name="T20" fmla="*/ 32 w 189"/>
                <a:gd name="T21" fmla="*/ 116 h 197"/>
                <a:gd name="T22" fmla="*/ 32 w 189"/>
                <a:gd name="T23" fmla="*/ 128 h 197"/>
                <a:gd name="T24" fmla="*/ 40 w 189"/>
                <a:gd name="T25" fmla="*/ 140 h 197"/>
                <a:gd name="T26" fmla="*/ 44 w 189"/>
                <a:gd name="T27" fmla="*/ 152 h 197"/>
                <a:gd name="T28" fmla="*/ 52 w 189"/>
                <a:gd name="T29" fmla="*/ 164 h 197"/>
                <a:gd name="T30" fmla="*/ 64 w 189"/>
                <a:gd name="T31" fmla="*/ 168 h 197"/>
                <a:gd name="T32" fmla="*/ 68 w 189"/>
                <a:gd name="T33" fmla="*/ 180 h 197"/>
                <a:gd name="T34" fmla="*/ 80 w 189"/>
                <a:gd name="T35" fmla="*/ 188 h 197"/>
                <a:gd name="T36" fmla="*/ 92 w 189"/>
                <a:gd name="T37" fmla="*/ 192 h 197"/>
                <a:gd name="T38" fmla="*/ 104 w 189"/>
                <a:gd name="T39" fmla="*/ 196 h 197"/>
                <a:gd name="T40" fmla="*/ 116 w 189"/>
                <a:gd name="T41" fmla="*/ 192 h 197"/>
                <a:gd name="T42" fmla="*/ 128 w 189"/>
                <a:gd name="T43" fmla="*/ 188 h 197"/>
                <a:gd name="T44" fmla="*/ 140 w 189"/>
                <a:gd name="T45" fmla="*/ 184 h 197"/>
                <a:gd name="T46" fmla="*/ 152 w 189"/>
                <a:gd name="T47" fmla="*/ 180 h 197"/>
                <a:gd name="T48" fmla="*/ 164 w 189"/>
                <a:gd name="T49" fmla="*/ 180 h 197"/>
                <a:gd name="T50" fmla="*/ 176 w 189"/>
                <a:gd name="T51" fmla="*/ 180 h 197"/>
                <a:gd name="T52" fmla="*/ 188 w 189"/>
                <a:gd name="T53" fmla="*/ 172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9"/>
                <a:gd name="T82" fmla="*/ 0 h 197"/>
                <a:gd name="T83" fmla="*/ 189 w 189"/>
                <a:gd name="T84" fmla="*/ 197 h 1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9" h="197">
                  <a:moveTo>
                    <a:pt x="20" y="0"/>
                  </a:moveTo>
                  <a:lnTo>
                    <a:pt x="0" y="12"/>
                  </a:lnTo>
                  <a:lnTo>
                    <a:pt x="0" y="24"/>
                  </a:lnTo>
                  <a:lnTo>
                    <a:pt x="4" y="36"/>
                  </a:lnTo>
                  <a:lnTo>
                    <a:pt x="4" y="48"/>
                  </a:lnTo>
                  <a:lnTo>
                    <a:pt x="12" y="60"/>
                  </a:lnTo>
                  <a:lnTo>
                    <a:pt x="12" y="72"/>
                  </a:lnTo>
                  <a:lnTo>
                    <a:pt x="16" y="84"/>
                  </a:lnTo>
                  <a:lnTo>
                    <a:pt x="20" y="96"/>
                  </a:lnTo>
                  <a:lnTo>
                    <a:pt x="20" y="108"/>
                  </a:lnTo>
                  <a:lnTo>
                    <a:pt x="32" y="116"/>
                  </a:lnTo>
                  <a:lnTo>
                    <a:pt x="32" y="128"/>
                  </a:lnTo>
                  <a:lnTo>
                    <a:pt x="40" y="140"/>
                  </a:lnTo>
                  <a:lnTo>
                    <a:pt x="44" y="152"/>
                  </a:lnTo>
                  <a:lnTo>
                    <a:pt x="52" y="164"/>
                  </a:lnTo>
                  <a:lnTo>
                    <a:pt x="64" y="168"/>
                  </a:lnTo>
                  <a:lnTo>
                    <a:pt x="68" y="180"/>
                  </a:lnTo>
                  <a:lnTo>
                    <a:pt x="80" y="188"/>
                  </a:lnTo>
                  <a:lnTo>
                    <a:pt x="92" y="192"/>
                  </a:lnTo>
                  <a:lnTo>
                    <a:pt x="104" y="196"/>
                  </a:lnTo>
                  <a:lnTo>
                    <a:pt x="116" y="192"/>
                  </a:lnTo>
                  <a:lnTo>
                    <a:pt x="128" y="188"/>
                  </a:lnTo>
                  <a:lnTo>
                    <a:pt x="140" y="184"/>
                  </a:lnTo>
                  <a:lnTo>
                    <a:pt x="152" y="180"/>
                  </a:lnTo>
                  <a:lnTo>
                    <a:pt x="164" y="180"/>
                  </a:lnTo>
                  <a:lnTo>
                    <a:pt x="176" y="180"/>
                  </a:lnTo>
                  <a:lnTo>
                    <a:pt x="188" y="172"/>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458" name="Freeform 71"/>
            <p:cNvSpPr>
              <a:spLocks/>
            </p:cNvSpPr>
            <p:nvPr/>
          </p:nvSpPr>
          <p:spPr bwMode="auto">
            <a:xfrm>
              <a:off x="4293" y="2016"/>
              <a:ext cx="305" cy="417"/>
            </a:xfrm>
            <a:custGeom>
              <a:avLst/>
              <a:gdLst>
                <a:gd name="T0" fmla="*/ 12 w 305"/>
                <a:gd name="T1" fmla="*/ 0 h 417"/>
                <a:gd name="T2" fmla="*/ 0 w 305"/>
                <a:gd name="T3" fmla="*/ 16 h 417"/>
                <a:gd name="T4" fmla="*/ 0 w 305"/>
                <a:gd name="T5" fmla="*/ 28 h 417"/>
                <a:gd name="T6" fmla="*/ 12 w 305"/>
                <a:gd name="T7" fmla="*/ 40 h 417"/>
                <a:gd name="T8" fmla="*/ 12 w 305"/>
                <a:gd name="T9" fmla="*/ 52 h 417"/>
                <a:gd name="T10" fmla="*/ 12 w 305"/>
                <a:gd name="T11" fmla="*/ 64 h 417"/>
                <a:gd name="T12" fmla="*/ 12 w 305"/>
                <a:gd name="T13" fmla="*/ 76 h 417"/>
                <a:gd name="T14" fmla="*/ 12 w 305"/>
                <a:gd name="T15" fmla="*/ 88 h 417"/>
                <a:gd name="T16" fmla="*/ 12 w 305"/>
                <a:gd name="T17" fmla="*/ 100 h 417"/>
                <a:gd name="T18" fmla="*/ 12 w 305"/>
                <a:gd name="T19" fmla="*/ 112 h 417"/>
                <a:gd name="T20" fmla="*/ 4 w 305"/>
                <a:gd name="T21" fmla="*/ 124 h 417"/>
                <a:gd name="T22" fmla="*/ 4 w 305"/>
                <a:gd name="T23" fmla="*/ 136 h 417"/>
                <a:gd name="T24" fmla="*/ 0 w 305"/>
                <a:gd name="T25" fmla="*/ 148 h 417"/>
                <a:gd name="T26" fmla="*/ 0 w 305"/>
                <a:gd name="T27" fmla="*/ 160 h 417"/>
                <a:gd name="T28" fmla="*/ 0 w 305"/>
                <a:gd name="T29" fmla="*/ 172 h 417"/>
                <a:gd name="T30" fmla="*/ 0 w 305"/>
                <a:gd name="T31" fmla="*/ 184 h 417"/>
                <a:gd name="T32" fmla="*/ 4 w 305"/>
                <a:gd name="T33" fmla="*/ 196 h 417"/>
                <a:gd name="T34" fmla="*/ 8 w 305"/>
                <a:gd name="T35" fmla="*/ 208 h 417"/>
                <a:gd name="T36" fmla="*/ 20 w 305"/>
                <a:gd name="T37" fmla="*/ 212 h 417"/>
                <a:gd name="T38" fmla="*/ 32 w 305"/>
                <a:gd name="T39" fmla="*/ 220 h 417"/>
                <a:gd name="T40" fmla="*/ 44 w 305"/>
                <a:gd name="T41" fmla="*/ 228 h 417"/>
                <a:gd name="T42" fmla="*/ 56 w 305"/>
                <a:gd name="T43" fmla="*/ 240 h 417"/>
                <a:gd name="T44" fmla="*/ 68 w 305"/>
                <a:gd name="T45" fmla="*/ 240 h 417"/>
                <a:gd name="T46" fmla="*/ 80 w 305"/>
                <a:gd name="T47" fmla="*/ 248 h 417"/>
                <a:gd name="T48" fmla="*/ 92 w 305"/>
                <a:gd name="T49" fmla="*/ 256 h 417"/>
                <a:gd name="T50" fmla="*/ 104 w 305"/>
                <a:gd name="T51" fmla="*/ 260 h 417"/>
                <a:gd name="T52" fmla="*/ 116 w 305"/>
                <a:gd name="T53" fmla="*/ 268 h 417"/>
                <a:gd name="T54" fmla="*/ 128 w 305"/>
                <a:gd name="T55" fmla="*/ 276 h 417"/>
                <a:gd name="T56" fmla="*/ 140 w 305"/>
                <a:gd name="T57" fmla="*/ 284 h 417"/>
                <a:gd name="T58" fmla="*/ 152 w 305"/>
                <a:gd name="T59" fmla="*/ 288 h 417"/>
                <a:gd name="T60" fmla="*/ 164 w 305"/>
                <a:gd name="T61" fmla="*/ 296 h 417"/>
                <a:gd name="T62" fmla="*/ 176 w 305"/>
                <a:gd name="T63" fmla="*/ 300 h 417"/>
                <a:gd name="T64" fmla="*/ 188 w 305"/>
                <a:gd name="T65" fmla="*/ 308 h 417"/>
                <a:gd name="T66" fmla="*/ 200 w 305"/>
                <a:gd name="T67" fmla="*/ 312 h 417"/>
                <a:gd name="T68" fmla="*/ 208 w 305"/>
                <a:gd name="T69" fmla="*/ 324 h 417"/>
                <a:gd name="T70" fmla="*/ 212 w 305"/>
                <a:gd name="T71" fmla="*/ 336 h 417"/>
                <a:gd name="T72" fmla="*/ 224 w 305"/>
                <a:gd name="T73" fmla="*/ 344 h 417"/>
                <a:gd name="T74" fmla="*/ 228 w 305"/>
                <a:gd name="T75" fmla="*/ 356 h 417"/>
                <a:gd name="T76" fmla="*/ 240 w 305"/>
                <a:gd name="T77" fmla="*/ 364 h 417"/>
                <a:gd name="T78" fmla="*/ 248 w 305"/>
                <a:gd name="T79" fmla="*/ 376 h 417"/>
                <a:gd name="T80" fmla="*/ 260 w 305"/>
                <a:gd name="T81" fmla="*/ 384 h 417"/>
                <a:gd name="T82" fmla="*/ 272 w 305"/>
                <a:gd name="T83" fmla="*/ 388 h 417"/>
                <a:gd name="T84" fmla="*/ 280 w 305"/>
                <a:gd name="T85" fmla="*/ 400 h 417"/>
                <a:gd name="T86" fmla="*/ 292 w 305"/>
                <a:gd name="T87" fmla="*/ 408 h 417"/>
                <a:gd name="T88" fmla="*/ 304 w 305"/>
                <a:gd name="T89" fmla="*/ 416 h 4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5"/>
                <a:gd name="T136" fmla="*/ 0 h 417"/>
                <a:gd name="T137" fmla="*/ 305 w 305"/>
                <a:gd name="T138" fmla="*/ 417 h 4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5" h="417">
                  <a:moveTo>
                    <a:pt x="12" y="0"/>
                  </a:moveTo>
                  <a:lnTo>
                    <a:pt x="0" y="16"/>
                  </a:lnTo>
                  <a:lnTo>
                    <a:pt x="0" y="28"/>
                  </a:lnTo>
                  <a:lnTo>
                    <a:pt x="12" y="40"/>
                  </a:lnTo>
                  <a:lnTo>
                    <a:pt x="12" y="52"/>
                  </a:lnTo>
                  <a:lnTo>
                    <a:pt x="12" y="64"/>
                  </a:lnTo>
                  <a:lnTo>
                    <a:pt x="12" y="76"/>
                  </a:lnTo>
                  <a:lnTo>
                    <a:pt x="12" y="88"/>
                  </a:lnTo>
                  <a:lnTo>
                    <a:pt x="12" y="100"/>
                  </a:lnTo>
                  <a:lnTo>
                    <a:pt x="12" y="112"/>
                  </a:lnTo>
                  <a:lnTo>
                    <a:pt x="4" y="124"/>
                  </a:lnTo>
                  <a:lnTo>
                    <a:pt x="4" y="136"/>
                  </a:lnTo>
                  <a:lnTo>
                    <a:pt x="0" y="148"/>
                  </a:lnTo>
                  <a:lnTo>
                    <a:pt x="0" y="160"/>
                  </a:lnTo>
                  <a:lnTo>
                    <a:pt x="0" y="172"/>
                  </a:lnTo>
                  <a:lnTo>
                    <a:pt x="0" y="184"/>
                  </a:lnTo>
                  <a:lnTo>
                    <a:pt x="4" y="196"/>
                  </a:lnTo>
                  <a:lnTo>
                    <a:pt x="8" y="208"/>
                  </a:lnTo>
                  <a:lnTo>
                    <a:pt x="20" y="212"/>
                  </a:lnTo>
                  <a:lnTo>
                    <a:pt x="32" y="220"/>
                  </a:lnTo>
                  <a:lnTo>
                    <a:pt x="44" y="228"/>
                  </a:lnTo>
                  <a:lnTo>
                    <a:pt x="56" y="240"/>
                  </a:lnTo>
                  <a:lnTo>
                    <a:pt x="68" y="240"/>
                  </a:lnTo>
                  <a:lnTo>
                    <a:pt x="80" y="248"/>
                  </a:lnTo>
                  <a:lnTo>
                    <a:pt x="92" y="256"/>
                  </a:lnTo>
                  <a:lnTo>
                    <a:pt x="104" y="260"/>
                  </a:lnTo>
                  <a:lnTo>
                    <a:pt x="116" y="268"/>
                  </a:lnTo>
                  <a:lnTo>
                    <a:pt x="128" y="276"/>
                  </a:lnTo>
                  <a:lnTo>
                    <a:pt x="140" y="284"/>
                  </a:lnTo>
                  <a:lnTo>
                    <a:pt x="152" y="288"/>
                  </a:lnTo>
                  <a:lnTo>
                    <a:pt x="164" y="296"/>
                  </a:lnTo>
                  <a:lnTo>
                    <a:pt x="176" y="300"/>
                  </a:lnTo>
                  <a:lnTo>
                    <a:pt x="188" y="308"/>
                  </a:lnTo>
                  <a:lnTo>
                    <a:pt x="200" y="312"/>
                  </a:lnTo>
                  <a:lnTo>
                    <a:pt x="208" y="324"/>
                  </a:lnTo>
                  <a:lnTo>
                    <a:pt x="212" y="336"/>
                  </a:lnTo>
                  <a:lnTo>
                    <a:pt x="224" y="344"/>
                  </a:lnTo>
                  <a:lnTo>
                    <a:pt x="228" y="356"/>
                  </a:lnTo>
                  <a:lnTo>
                    <a:pt x="240" y="364"/>
                  </a:lnTo>
                  <a:lnTo>
                    <a:pt x="248" y="376"/>
                  </a:lnTo>
                  <a:lnTo>
                    <a:pt x="260" y="384"/>
                  </a:lnTo>
                  <a:lnTo>
                    <a:pt x="272" y="388"/>
                  </a:lnTo>
                  <a:lnTo>
                    <a:pt x="280" y="400"/>
                  </a:lnTo>
                  <a:lnTo>
                    <a:pt x="292" y="408"/>
                  </a:lnTo>
                  <a:lnTo>
                    <a:pt x="304" y="416"/>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459" name="Freeform 72"/>
            <p:cNvSpPr>
              <a:spLocks/>
            </p:cNvSpPr>
            <p:nvPr/>
          </p:nvSpPr>
          <p:spPr bwMode="auto">
            <a:xfrm>
              <a:off x="3873" y="2388"/>
              <a:ext cx="653" cy="181"/>
            </a:xfrm>
            <a:custGeom>
              <a:avLst/>
              <a:gdLst>
                <a:gd name="T0" fmla="*/ 0 w 653"/>
                <a:gd name="T1" fmla="*/ 156 h 181"/>
                <a:gd name="T2" fmla="*/ 4 w 653"/>
                <a:gd name="T3" fmla="*/ 168 h 181"/>
                <a:gd name="T4" fmla="*/ 16 w 653"/>
                <a:gd name="T5" fmla="*/ 164 h 181"/>
                <a:gd name="T6" fmla="*/ 28 w 653"/>
                <a:gd name="T7" fmla="*/ 160 h 181"/>
                <a:gd name="T8" fmla="*/ 40 w 653"/>
                <a:gd name="T9" fmla="*/ 156 h 181"/>
                <a:gd name="T10" fmla="*/ 52 w 653"/>
                <a:gd name="T11" fmla="*/ 156 h 181"/>
                <a:gd name="T12" fmla="*/ 64 w 653"/>
                <a:gd name="T13" fmla="*/ 160 h 181"/>
                <a:gd name="T14" fmla="*/ 76 w 653"/>
                <a:gd name="T15" fmla="*/ 160 h 181"/>
                <a:gd name="T16" fmla="*/ 88 w 653"/>
                <a:gd name="T17" fmla="*/ 160 h 181"/>
                <a:gd name="T18" fmla="*/ 100 w 653"/>
                <a:gd name="T19" fmla="*/ 156 h 181"/>
                <a:gd name="T20" fmla="*/ 112 w 653"/>
                <a:gd name="T21" fmla="*/ 164 h 181"/>
                <a:gd name="T22" fmla="*/ 124 w 653"/>
                <a:gd name="T23" fmla="*/ 164 h 181"/>
                <a:gd name="T24" fmla="*/ 136 w 653"/>
                <a:gd name="T25" fmla="*/ 164 h 181"/>
                <a:gd name="T26" fmla="*/ 148 w 653"/>
                <a:gd name="T27" fmla="*/ 172 h 181"/>
                <a:gd name="T28" fmla="*/ 160 w 653"/>
                <a:gd name="T29" fmla="*/ 172 h 181"/>
                <a:gd name="T30" fmla="*/ 172 w 653"/>
                <a:gd name="T31" fmla="*/ 176 h 181"/>
                <a:gd name="T32" fmla="*/ 184 w 653"/>
                <a:gd name="T33" fmla="*/ 180 h 181"/>
                <a:gd name="T34" fmla="*/ 196 w 653"/>
                <a:gd name="T35" fmla="*/ 180 h 181"/>
                <a:gd name="T36" fmla="*/ 208 w 653"/>
                <a:gd name="T37" fmla="*/ 180 h 181"/>
                <a:gd name="T38" fmla="*/ 220 w 653"/>
                <a:gd name="T39" fmla="*/ 176 h 181"/>
                <a:gd name="T40" fmla="*/ 232 w 653"/>
                <a:gd name="T41" fmla="*/ 176 h 181"/>
                <a:gd name="T42" fmla="*/ 244 w 653"/>
                <a:gd name="T43" fmla="*/ 172 h 181"/>
                <a:gd name="T44" fmla="*/ 256 w 653"/>
                <a:gd name="T45" fmla="*/ 164 h 181"/>
                <a:gd name="T46" fmla="*/ 268 w 653"/>
                <a:gd name="T47" fmla="*/ 160 h 181"/>
                <a:gd name="T48" fmla="*/ 280 w 653"/>
                <a:gd name="T49" fmla="*/ 152 h 181"/>
                <a:gd name="T50" fmla="*/ 292 w 653"/>
                <a:gd name="T51" fmla="*/ 144 h 181"/>
                <a:gd name="T52" fmla="*/ 304 w 653"/>
                <a:gd name="T53" fmla="*/ 136 h 181"/>
                <a:gd name="T54" fmla="*/ 316 w 653"/>
                <a:gd name="T55" fmla="*/ 128 h 181"/>
                <a:gd name="T56" fmla="*/ 328 w 653"/>
                <a:gd name="T57" fmla="*/ 120 h 181"/>
                <a:gd name="T58" fmla="*/ 340 w 653"/>
                <a:gd name="T59" fmla="*/ 112 h 181"/>
                <a:gd name="T60" fmla="*/ 348 w 653"/>
                <a:gd name="T61" fmla="*/ 100 h 181"/>
                <a:gd name="T62" fmla="*/ 360 w 653"/>
                <a:gd name="T63" fmla="*/ 92 h 181"/>
                <a:gd name="T64" fmla="*/ 368 w 653"/>
                <a:gd name="T65" fmla="*/ 80 h 181"/>
                <a:gd name="T66" fmla="*/ 376 w 653"/>
                <a:gd name="T67" fmla="*/ 68 h 181"/>
                <a:gd name="T68" fmla="*/ 388 w 653"/>
                <a:gd name="T69" fmla="*/ 60 h 181"/>
                <a:gd name="T70" fmla="*/ 392 w 653"/>
                <a:gd name="T71" fmla="*/ 48 h 181"/>
                <a:gd name="T72" fmla="*/ 400 w 653"/>
                <a:gd name="T73" fmla="*/ 36 h 181"/>
                <a:gd name="T74" fmla="*/ 412 w 653"/>
                <a:gd name="T75" fmla="*/ 32 h 181"/>
                <a:gd name="T76" fmla="*/ 424 w 653"/>
                <a:gd name="T77" fmla="*/ 24 h 181"/>
                <a:gd name="T78" fmla="*/ 436 w 653"/>
                <a:gd name="T79" fmla="*/ 16 h 181"/>
                <a:gd name="T80" fmla="*/ 448 w 653"/>
                <a:gd name="T81" fmla="*/ 12 h 181"/>
                <a:gd name="T82" fmla="*/ 460 w 653"/>
                <a:gd name="T83" fmla="*/ 8 h 181"/>
                <a:gd name="T84" fmla="*/ 472 w 653"/>
                <a:gd name="T85" fmla="*/ 4 h 181"/>
                <a:gd name="T86" fmla="*/ 484 w 653"/>
                <a:gd name="T87" fmla="*/ 8 h 181"/>
                <a:gd name="T88" fmla="*/ 492 w 653"/>
                <a:gd name="T89" fmla="*/ 20 h 181"/>
                <a:gd name="T90" fmla="*/ 500 w 653"/>
                <a:gd name="T91" fmla="*/ 32 h 181"/>
                <a:gd name="T92" fmla="*/ 508 w 653"/>
                <a:gd name="T93" fmla="*/ 44 h 181"/>
                <a:gd name="T94" fmla="*/ 520 w 653"/>
                <a:gd name="T95" fmla="*/ 44 h 181"/>
                <a:gd name="T96" fmla="*/ 532 w 653"/>
                <a:gd name="T97" fmla="*/ 44 h 181"/>
                <a:gd name="T98" fmla="*/ 544 w 653"/>
                <a:gd name="T99" fmla="*/ 44 h 181"/>
                <a:gd name="T100" fmla="*/ 556 w 653"/>
                <a:gd name="T101" fmla="*/ 40 h 181"/>
                <a:gd name="T102" fmla="*/ 568 w 653"/>
                <a:gd name="T103" fmla="*/ 36 h 181"/>
                <a:gd name="T104" fmla="*/ 580 w 653"/>
                <a:gd name="T105" fmla="*/ 28 h 181"/>
                <a:gd name="T106" fmla="*/ 592 w 653"/>
                <a:gd name="T107" fmla="*/ 28 h 181"/>
                <a:gd name="T108" fmla="*/ 604 w 653"/>
                <a:gd name="T109" fmla="*/ 20 h 181"/>
                <a:gd name="T110" fmla="*/ 616 w 653"/>
                <a:gd name="T111" fmla="*/ 20 h 181"/>
                <a:gd name="T112" fmla="*/ 628 w 653"/>
                <a:gd name="T113" fmla="*/ 12 h 181"/>
                <a:gd name="T114" fmla="*/ 640 w 653"/>
                <a:gd name="T115" fmla="*/ 4 h 181"/>
                <a:gd name="T116" fmla="*/ 652 w 653"/>
                <a:gd name="T117" fmla="*/ 0 h 1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3"/>
                <a:gd name="T178" fmla="*/ 0 h 181"/>
                <a:gd name="T179" fmla="*/ 653 w 653"/>
                <a:gd name="T180" fmla="*/ 181 h 18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3" h="181">
                  <a:moveTo>
                    <a:pt x="0" y="156"/>
                  </a:moveTo>
                  <a:lnTo>
                    <a:pt x="4" y="168"/>
                  </a:lnTo>
                  <a:lnTo>
                    <a:pt x="16" y="164"/>
                  </a:lnTo>
                  <a:lnTo>
                    <a:pt x="28" y="160"/>
                  </a:lnTo>
                  <a:lnTo>
                    <a:pt x="40" y="156"/>
                  </a:lnTo>
                  <a:lnTo>
                    <a:pt x="52" y="156"/>
                  </a:lnTo>
                  <a:lnTo>
                    <a:pt x="64" y="160"/>
                  </a:lnTo>
                  <a:lnTo>
                    <a:pt x="76" y="160"/>
                  </a:lnTo>
                  <a:lnTo>
                    <a:pt x="88" y="160"/>
                  </a:lnTo>
                  <a:lnTo>
                    <a:pt x="100" y="156"/>
                  </a:lnTo>
                  <a:lnTo>
                    <a:pt x="112" y="164"/>
                  </a:lnTo>
                  <a:lnTo>
                    <a:pt x="124" y="164"/>
                  </a:lnTo>
                  <a:lnTo>
                    <a:pt x="136" y="164"/>
                  </a:lnTo>
                  <a:lnTo>
                    <a:pt x="148" y="172"/>
                  </a:lnTo>
                  <a:lnTo>
                    <a:pt x="160" y="172"/>
                  </a:lnTo>
                  <a:lnTo>
                    <a:pt x="172" y="176"/>
                  </a:lnTo>
                  <a:lnTo>
                    <a:pt x="184" y="180"/>
                  </a:lnTo>
                  <a:lnTo>
                    <a:pt x="196" y="180"/>
                  </a:lnTo>
                  <a:lnTo>
                    <a:pt x="208" y="180"/>
                  </a:lnTo>
                  <a:lnTo>
                    <a:pt x="220" y="176"/>
                  </a:lnTo>
                  <a:lnTo>
                    <a:pt x="232" y="176"/>
                  </a:lnTo>
                  <a:lnTo>
                    <a:pt x="244" y="172"/>
                  </a:lnTo>
                  <a:lnTo>
                    <a:pt x="256" y="164"/>
                  </a:lnTo>
                  <a:lnTo>
                    <a:pt x="268" y="160"/>
                  </a:lnTo>
                  <a:lnTo>
                    <a:pt x="280" y="152"/>
                  </a:lnTo>
                  <a:lnTo>
                    <a:pt x="292" y="144"/>
                  </a:lnTo>
                  <a:lnTo>
                    <a:pt x="304" y="136"/>
                  </a:lnTo>
                  <a:lnTo>
                    <a:pt x="316" y="128"/>
                  </a:lnTo>
                  <a:lnTo>
                    <a:pt x="328" y="120"/>
                  </a:lnTo>
                  <a:lnTo>
                    <a:pt x="340" y="112"/>
                  </a:lnTo>
                  <a:lnTo>
                    <a:pt x="348" y="100"/>
                  </a:lnTo>
                  <a:lnTo>
                    <a:pt x="360" y="92"/>
                  </a:lnTo>
                  <a:lnTo>
                    <a:pt x="368" y="80"/>
                  </a:lnTo>
                  <a:lnTo>
                    <a:pt x="376" y="68"/>
                  </a:lnTo>
                  <a:lnTo>
                    <a:pt x="388" y="60"/>
                  </a:lnTo>
                  <a:lnTo>
                    <a:pt x="392" y="48"/>
                  </a:lnTo>
                  <a:lnTo>
                    <a:pt x="400" y="36"/>
                  </a:lnTo>
                  <a:lnTo>
                    <a:pt x="412" y="32"/>
                  </a:lnTo>
                  <a:lnTo>
                    <a:pt x="424" y="24"/>
                  </a:lnTo>
                  <a:lnTo>
                    <a:pt x="436" y="16"/>
                  </a:lnTo>
                  <a:lnTo>
                    <a:pt x="448" y="12"/>
                  </a:lnTo>
                  <a:lnTo>
                    <a:pt x="460" y="8"/>
                  </a:lnTo>
                  <a:lnTo>
                    <a:pt x="472" y="4"/>
                  </a:lnTo>
                  <a:lnTo>
                    <a:pt x="484" y="8"/>
                  </a:lnTo>
                  <a:lnTo>
                    <a:pt x="492" y="20"/>
                  </a:lnTo>
                  <a:lnTo>
                    <a:pt x="500" y="32"/>
                  </a:lnTo>
                  <a:lnTo>
                    <a:pt x="508" y="44"/>
                  </a:lnTo>
                  <a:lnTo>
                    <a:pt x="520" y="44"/>
                  </a:lnTo>
                  <a:lnTo>
                    <a:pt x="532" y="44"/>
                  </a:lnTo>
                  <a:lnTo>
                    <a:pt x="544" y="44"/>
                  </a:lnTo>
                  <a:lnTo>
                    <a:pt x="556" y="40"/>
                  </a:lnTo>
                  <a:lnTo>
                    <a:pt x="568" y="36"/>
                  </a:lnTo>
                  <a:lnTo>
                    <a:pt x="580" y="28"/>
                  </a:lnTo>
                  <a:lnTo>
                    <a:pt x="592" y="28"/>
                  </a:lnTo>
                  <a:lnTo>
                    <a:pt x="604" y="20"/>
                  </a:lnTo>
                  <a:lnTo>
                    <a:pt x="616" y="20"/>
                  </a:lnTo>
                  <a:lnTo>
                    <a:pt x="628" y="12"/>
                  </a:lnTo>
                  <a:lnTo>
                    <a:pt x="640" y="4"/>
                  </a:lnTo>
                  <a:lnTo>
                    <a:pt x="652" y="0"/>
                  </a:lnTo>
                </a:path>
              </a:pathLst>
            </a:custGeom>
            <a:noFill/>
            <a:ln w="12700" cap="rnd" cmpd="sng">
              <a:solidFill>
                <a:schemeClr val="tx1"/>
              </a:solidFill>
              <a:prstDash val="solid"/>
              <a:round/>
              <a:headEnd type="none" w="sm" len="sm"/>
              <a:tailEnd type="none" w="sm" len="sm"/>
            </a:ln>
          </p:spPr>
          <p:txBody>
            <a:bodyPr/>
            <a:lstStyle/>
            <a:p>
              <a:endParaRPr lang="en-US"/>
            </a:p>
          </p:txBody>
        </p:sp>
      </p:grpSp>
      <p:sp>
        <p:nvSpPr>
          <p:cNvPr id="8252" name="Freeform 73"/>
          <p:cNvSpPr>
            <a:spLocks/>
          </p:cNvSpPr>
          <p:nvPr/>
        </p:nvSpPr>
        <p:spPr bwMode="auto">
          <a:xfrm>
            <a:off x="5843588" y="3760788"/>
            <a:ext cx="249237" cy="115887"/>
          </a:xfrm>
          <a:custGeom>
            <a:avLst/>
            <a:gdLst>
              <a:gd name="T0" fmla="*/ 0 w 157"/>
              <a:gd name="T1" fmla="*/ 2147483647 h 73"/>
              <a:gd name="T2" fmla="*/ 0 w 157"/>
              <a:gd name="T3" fmla="*/ 2147483647 h 73"/>
              <a:gd name="T4" fmla="*/ 2147483647 w 157"/>
              <a:gd name="T5" fmla="*/ 2147483647 h 73"/>
              <a:gd name="T6" fmla="*/ 2147483647 w 157"/>
              <a:gd name="T7" fmla="*/ 0 h 73"/>
              <a:gd name="T8" fmla="*/ 2147483647 w 157"/>
              <a:gd name="T9" fmla="*/ 2147483647 h 73"/>
              <a:gd name="T10" fmla="*/ 2147483647 w 157"/>
              <a:gd name="T11" fmla="*/ 2147483647 h 73"/>
              <a:gd name="T12" fmla="*/ 2147483647 w 157"/>
              <a:gd name="T13" fmla="*/ 2147483647 h 73"/>
              <a:gd name="T14" fmla="*/ 2147483647 w 157"/>
              <a:gd name="T15" fmla="*/ 2147483647 h 73"/>
              <a:gd name="T16" fmla="*/ 2147483647 w 157"/>
              <a:gd name="T17" fmla="*/ 2147483647 h 73"/>
              <a:gd name="T18" fmla="*/ 2147483647 w 157"/>
              <a:gd name="T19" fmla="*/ 2147483647 h 73"/>
              <a:gd name="T20" fmla="*/ 2147483647 w 157"/>
              <a:gd name="T21" fmla="*/ 2147483647 h 73"/>
              <a:gd name="T22" fmla="*/ 2147483647 w 157"/>
              <a:gd name="T23" fmla="*/ 2147483647 h 73"/>
              <a:gd name="T24" fmla="*/ 2147483647 w 157"/>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73"/>
              <a:gd name="T41" fmla="*/ 157 w 157"/>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73">
                <a:moveTo>
                  <a:pt x="0" y="12"/>
                </a:moveTo>
                <a:lnTo>
                  <a:pt x="0" y="12"/>
                </a:lnTo>
                <a:lnTo>
                  <a:pt x="18" y="6"/>
                </a:lnTo>
                <a:lnTo>
                  <a:pt x="36" y="0"/>
                </a:lnTo>
                <a:lnTo>
                  <a:pt x="54" y="12"/>
                </a:lnTo>
                <a:lnTo>
                  <a:pt x="54" y="30"/>
                </a:lnTo>
                <a:lnTo>
                  <a:pt x="54" y="48"/>
                </a:lnTo>
                <a:lnTo>
                  <a:pt x="66" y="66"/>
                </a:lnTo>
                <a:lnTo>
                  <a:pt x="84" y="66"/>
                </a:lnTo>
                <a:lnTo>
                  <a:pt x="102" y="72"/>
                </a:lnTo>
                <a:lnTo>
                  <a:pt x="120" y="60"/>
                </a:lnTo>
                <a:lnTo>
                  <a:pt x="138" y="54"/>
                </a:lnTo>
                <a:lnTo>
                  <a:pt x="156" y="6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53" name="Freeform 74"/>
          <p:cNvSpPr>
            <a:spLocks/>
          </p:cNvSpPr>
          <p:nvPr/>
        </p:nvSpPr>
        <p:spPr bwMode="auto">
          <a:xfrm>
            <a:off x="5767388" y="4294188"/>
            <a:ext cx="315912" cy="192087"/>
          </a:xfrm>
          <a:custGeom>
            <a:avLst/>
            <a:gdLst>
              <a:gd name="T0" fmla="*/ 0 w 199"/>
              <a:gd name="T1" fmla="*/ 2147483647 h 121"/>
              <a:gd name="T2" fmla="*/ 2147483647 w 199"/>
              <a:gd name="T3" fmla="*/ 2147483647 h 121"/>
              <a:gd name="T4" fmla="*/ 2147483647 w 199"/>
              <a:gd name="T5" fmla="*/ 2147483647 h 121"/>
              <a:gd name="T6" fmla="*/ 2147483647 w 199"/>
              <a:gd name="T7" fmla="*/ 2147483647 h 121"/>
              <a:gd name="T8" fmla="*/ 2147483647 w 199"/>
              <a:gd name="T9" fmla="*/ 2147483647 h 121"/>
              <a:gd name="T10" fmla="*/ 2147483647 w 199"/>
              <a:gd name="T11" fmla="*/ 2147483647 h 121"/>
              <a:gd name="T12" fmla="*/ 2147483647 w 199"/>
              <a:gd name="T13" fmla="*/ 2147483647 h 121"/>
              <a:gd name="T14" fmla="*/ 2147483647 w 199"/>
              <a:gd name="T15" fmla="*/ 2147483647 h 121"/>
              <a:gd name="T16" fmla="*/ 2147483647 w 199"/>
              <a:gd name="T17" fmla="*/ 2147483647 h 121"/>
              <a:gd name="T18" fmla="*/ 2147483647 w 199"/>
              <a:gd name="T19" fmla="*/ 2147483647 h 121"/>
              <a:gd name="T20" fmla="*/ 2147483647 w 199"/>
              <a:gd name="T21" fmla="*/ 2147483647 h 121"/>
              <a:gd name="T22" fmla="*/ 2147483647 w 199"/>
              <a:gd name="T23" fmla="*/ 2147483647 h 121"/>
              <a:gd name="T24" fmla="*/ 2147483647 w 199"/>
              <a:gd name="T25" fmla="*/ 2147483647 h 121"/>
              <a:gd name="T26" fmla="*/ 2147483647 w 199"/>
              <a:gd name="T27" fmla="*/ 2147483647 h 121"/>
              <a:gd name="T28" fmla="*/ 2147483647 w 199"/>
              <a:gd name="T29" fmla="*/ 2147483647 h 121"/>
              <a:gd name="T30" fmla="*/ 2147483647 w 199"/>
              <a:gd name="T31" fmla="*/ 2147483647 h 121"/>
              <a:gd name="T32" fmla="*/ 2147483647 w 199"/>
              <a:gd name="T33" fmla="*/ 2147483647 h 121"/>
              <a:gd name="T34" fmla="*/ 2147483647 w 199"/>
              <a:gd name="T35" fmla="*/ 0 h 121"/>
              <a:gd name="T36" fmla="*/ 2147483647 w 199"/>
              <a:gd name="T37" fmla="*/ 0 h 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121"/>
              <a:gd name="T59" fmla="*/ 199 w 199"/>
              <a:gd name="T60" fmla="*/ 121 h 1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121">
                <a:moveTo>
                  <a:pt x="0" y="12"/>
                </a:moveTo>
                <a:lnTo>
                  <a:pt x="12" y="30"/>
                </a:lnTo>
                <a:lnTo>
                  <a:pt x="30" y="18"/>
                </a:lnTo>
                <a:lnTo>
                  <a:pt x="48" y="24"/>
                </a:lnTo>
                <a:lnTo>
                  <a:pt x="66" y="36"/>
                </a:lnTo>
                <a:lnTo>
                  <a:pt x="72" y="54"/>
                </a:lnTo>
                <a:lnTo>
                  <a:pt x="84" y="72"/>
                </a:lnTo>
                <a:lnTo>
                  <a:pt x="90" y="90"/>
                </a:lnTo>
                <a:lnTo>
                  <a:pt x="96" y="108"/>
                </a:lnTo>
                <a:lnTo>
                  <a:pt x="114" y="120"/>
                </a:lnTo>
                <a:lnTo>
                  <a:pt x="132" y="114"/>
                </a:lnTo>
                <a:lnTo>
                  <a:pt x="138" y="96"/>
                </a:lnTo>
                <a:lnTo>
                  <a:pt x="144" y="78"/>
                </a:lnTo>
                <a:lnTo>
                  <a:pt x="144" y="60"/>
                </a:lnTo>
                <a:lnTo>
                  <a:pt x="144" y="42"/>
                </a:lnTo>
                <a:lnTo>
                  <a:pt x="144" y="24"/>
                </a:lnTo>
                <a:lnTo>
                  <a:pt x="162" y="12"/>
                </a:lnTo>
                <a:lnTo>
                  <a:pt x="180" y="0"/>
                </a:lnTo>
                <a:lnTo>
                  <a:pt x="198" y="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54" name="Freeform 75"/>
          <p:cNvSpPr>
            <a:spLocks/>
          </p:cNvSpPr>
          <p:nvPr/>
        </p:nvSpPr>
        <p:spPr bwMode="auto">
          <a:xfrm>
            <a:off x="5538788" y="5037138"/>
            <a:ext cx="630237" cy="163512"/>
          </a:xfrm>
          <a:custGeom>
            <a:avLst/>
            <a:gdLst>
              <a:gd name="T0" fmla="*/ 0 w 397"/>
              <a:gd name="T1" fmla="*/ 2147483647 h 103"/>
              <a:gd name="T2" fmla="*/ 0 w 397"/>
              <a:gd name="T3" fmla="*/ 2147483647 h 103"/>
              <a:gd name="T4" fmla="*/ 2147483647 w 397"/>
              <a:gd name="T5" fmla="*/ 2147483647 h 103"/>
              <a:gd name="T6" fmla="*/ 2147483647 w 397"/>
              <a:gd name="T7" fmla="*/ 2147483647 h 103"/>
              <a:gd name="T8" fmla="*/ 2147483647 w 397"/>
              <a:gd name="T9" fmla="*/ 2147483647 h 103"/>
              <a:gd name="T10" fmla="*/ 2147483647 w 397"/>
              <a:gd name="T11" fmla="*/ 2147483647 h 103"/>
              <a:gd name="T12" fmla="*/ 2147483647 w 397"/>
              <a:gd name="T13" fmla="*/ 2147483647 h 103"/>
              <a:gd name="T14" fmla="*/ 2147483647 w 397"/>
              <a:gd name="T15" fmla="*/ 2147483647 h 103"/>
              <a:gd name="T16" fmla="*/ 2147483647 w 397"/>
              <a:gd name="T17" fmla="*/ 2147483647 h 103"/>
              <a:gd name="T18" fmla="*/ 2147483647 w 397"/>
              <a:gd name="T19" fmla="*/ 2147483647 h 103"/>
              <a:gd name="T20" fmla="*/ 2147483647 w 397"/>
              <a:gd name="T21" fmla="*/ 2147483647 h 103"/>
              <a:gd name="T22" fmla="*/ 2147483647 w 397"/>
              <a:gd name="T23" fmla="*/ 2147483647 h 103"/>
              <a:gd name="T24" fmla="*/ 2147483647 w 397"/>
              <a:gd name="T25" fmla="*/ 2147483647 h 103"/>
              <a:gd name="T26" fmla="*/ 2147483647 w 397"/>
              <a:gd name="T27" fmla="*/ 2147483647 h 103"/>
              <a:gd name="T28" fmla="*/ 2147483647 w 397"/>
              <a:gd name="T29" fmla="*/ 2147483647 h 103"/>
              <a:gd name="T30" fmla="*/ 2147483647 w 397"/>
              <a:gd name="T31" fmla="*/ 2147483647 h 103"/>
              <a:gd name="T32" fmla="*/ 2147483647 w 397"/>
              <a:gd name="T33" fmla="*/ 2147483647 h 103"/>
              <a:gd name="T34" fmla="*/ 2147483647 w 397"/>
              <a:gd name="T35" fmla="*/ 2147483647 h 103"/>
              <a:gd name="T36" fmla="*/ 2147483647 w 397"/>
              <a:gd name="T37" fmla="*/ 2147483647 h 103"/>
              <a:gd name="T38" fmla="*/ 2147483647 w 397"/>
              <a:gd name="T39" fmla="*/ 0 h 103"/>
              <a:gd name="T40" fmla="*/ 2147483647 w 397"/>
              <a:gd name="T41" fmla="*/ 0 h 103"/>
              <a:gd name="T42" fmla="*/ 2147483647 w 397"/>
              <a:gd name="T43" fmla="*/ 2147483647 h 103"/>
              <a:gd name="T44" fmla="*/ 2147483647 w 397"/>
              <a:gd name="T45" fmla="*/ 2147483647 h 103"/>
              <a:gd name="T46" fmla="*/ 2147483647 w 397"/>
              <a:gd name="T47" fmla="*/ 2147483647 h 103"/>
              <a:gd name="T48" fmla="*/ 2147483647 w 397"/>
              <a:gd name="T49" fmla="*/ 2147483647 h 103"/>
              <a:gd name="T50" fmla="*/ 2147483647 w 397"/>
              <a:gd name="T51" fmla="*/ 2147483647 h 103"/>
              <a:gd name="T52" fmla="*/ 2147483647 w 397"/>
              <a:gd name="T53" fmla="*/ 2147483647 h 103"/>
              <a:gd name="T54" fmla="*/ 2147483647 w 397"/>
              <a:gd name="T55" fmla="*/ 2147483647 h 1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7"/>
              <a:gd name="T85" fmla="*/ 0 h 103"/>
              <a:gd name="T86" fmla="*/ 397 w 397"/>
              <a:gd name="T87" fmla="*/ 103 h 1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7" h="103">
                <a:moveTo>
                  <a:pt x="0" y="24"/>
                </a:moveTo>
                <a:lnTo>
                  <a:pt x="0" y="6"/>
                </a:lnTo>
                <a:lnTo>
                  <a:pt x="18" y="6"/>
                </a:lnTo>
                <a:lnTo>
                  <a:pt x="36" y="18"/>
                </a:lnTo>
                <a:lnTo>
                  <a:pt x="54" y="24"/>
                </a:lnTo>
                <a:lnTo>
                  <a:pt x="72" y="30"/>
                </a:lnTo>
                <a:lnTo>
                  <a:pt x="90" y="30"/>
                </a:lnTo>
                <a:lnTo>
                  <a:pt x="108" y="30"/>
                </a:lnTo>
                <a:lnTo>
                  <a:pt x="126" y="30"/>
                </a:lnTo>
                <a:lnTo>
                  <a:pt x="144" y="30"/>
                </a:lnTo>
                <a:lnTo>
                  <a:pt x="162" y="30"/>
                </a:lnTo>
                <a:lnTo>
                  <a:pt x="180" y="30"/>
                </a:lnTo>
                <a:lnTo>
                  <a:pt x="198" y="30"/>
                </a:lnTo>
                <a:lnTo>
                  <a:pt x="216" y="24"/>
                </a:lnTo>
                <a:lnTo>
                  <a:pt x="234" y="24"/>
                </a:lnTo>
                <a:lnTo>
                  <a:pt x="252" y="18"/>
                </a:lnTo>
                <a:lnTo>
                  <a:pt x="270" y="12"/>
                </a:lnTo>
                <a:lnTo>
                  <a:pt x="288" y="12"/>
                </a:lnTo>
                <a:lnTo>
                  <a:pt x="306" y="6"/>
                </a:lnTo>
                <a:lnTo>
                  <a:pt x="324" y="0"/>
                </a:lnTo>
                <a:lnTo>
                  <a:pt x="342" y="0"/>
                </a:lnTo>
                <a:lnTo>
                  <a:pt x="354" y="18"/>
                </a:lnTo>
                <a:lnTo>
                  <a:pt x="360" y="36"/>
                </a:lnTo>
                <a:lnTo>
                  <a:pt x="360" y="54"/>
                </a:lnTo>
                <a:lnTo>
                  <a:pt x="360" y="72"/>
                </a:lnTo>
                <a:lnTo>
                  <a:pt x="360" y="90"/>
                </a:lnTo>
                <a:lnTo>
                  <a:pt x="378" y="96"/>
                </a:lnTo>
                <a:lnTo>
                  <a:pt x="396" y="102"/>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55" name="Freeform 76"/>
          <p:cNvSpPr>
            <a:spLocks/>
          </p:cNvSpPr>
          <p:nvPr/>
        </p:nvSpPr>
        <p:spPr bwMode="auto">
          <a:xfrm>
            <a:off x="5662613" y="3170238"/>
            <a:ext cx="487362" cy="163512"/>
          </a:xfrm>
          <a:custGeom>
            <a:avLst/>
            <a:gdLst>
              <a:gd name="T0" fmla="*/ 2147483647 w 307"/>
              <a:gd name="T1" fmla="*/ 2147483647 h 103"/>
              <a:gd name="T2" fmla="*/ 0 w 307"/>
              <a:gd name="T3" fmla="*/ 2147483647 h 103"/>
              <a:gd name="T4" fmla="*/ 2147483647 w 307"/>
              <a:gd name="T5" fmla="*/ 2147483647 h 103"/>
              <a:gd name="T6" fmla="*/ 2147483647 w 307"/>
              <a:gd name="T7" fmla="*/ 2147483647 h 103"/>
              <a:gd name="T8" fmla="*/ 2147483647 w 307"/>
              <a:gd name="T9" fmla="*/ 2147483647 h 103"/>
              <a:gd name="T10" fmla="*/ 2147483647 w 307"/>
              <a:gd name="T11" fmla="*/ 2147483647 h 103"/>
              <a:gd name="T12" fmla="*/ 2147483647 w 307"/>
              <a:gd name="T13" fmla="*/ 2147483647 h 103"/>
              <a:gd name="T14" fmla="*/ 2147483647 w 307"/>
              <a:gd name="T15" fmla="*/ 2147483647 h 103"/>
              <a:gd name="T16" fmla="*/ 2147483647 w 307"/>
              <a:gd name="T17" fmla="*/ 2147483647 h 103"/>
              <a:gd name="T18" fmla="*/ 2147483647 w 307"/>
              <a:gd name="T19" fmla="*/ 0 h 103"/>
              <a:gd name="T20" fmla="*/ 2147483647 w 307"/>
              <a:gd name="T21" fmla="*/ 2147483647 h 103"/>
              <a:gd name="T22" fmla="*/ 2147483647 w 307"/>
              <a:gd name="T23" fmla="*/ 2147483647 h 103"/>
              <a:gd name="T24" fmla="*/ 2147483647 w 307"/>
              <a:gd name="T25" fmla="*/ 2147483647 h 103"/>
              <a:gd name="T26" fmla="*/ 2147483647 w 307"/>
              <a:gd name="T27" fmla="*/ 2147483647 h 103"/>
              <a:gd name="T28" fmla="*/ 2147483647 w 307"/>
              <a:gd name="T29" fmla="*/ 2147483647 h 103"/>
              <a:gd name="T30" fmla="*/ 2147483647 w 307"/>
              <a:gd name="T31" fmla="*/ 2147483647 h 103"/>
              <a:gd name="T32" fmla="*/ 2147483647 w 307"/>
              <a:gd name="T33" fmla="*/ 2147483647 h 103"/>
              <a:gd name="T34" fmla="*/ 2147483647 w 307"/>
              <a:gd name="T35" fmla="*/ 2147483647 h 103"/>
              <a:gd name="T36" fmla="*/ 2147483647 w 307"/>
              <a:gd name="T37" fmla="*/ 2147483647 h 103"/>
              <a:gd name="T38" fmla="*/ 2147483647 w 307"/>
              <a:gd name="T39" fmla="*/ 2147483647 h 103"/>
              <a:gd name="T40" fmla="*/ 2147483647 w 307"/>
              <a:gd name="T41" fmla="*/ 2147483647 h 103"/>
              <a:gd name="T42" fmla="*/ 2147483647 w 307"/>
              <a:gd name="T43" fmla="*/ 2147483647 h 103"/>
              <a:gd name="T44" fmla="*/ 2147483647 w 307"/>
              <a:gd name="T45" fmla="*/ 2147483647 h 103"/>
              <a:gd name="T46" fmla="*/ 2147483647 w 307"/>
              <a:gd name="T47" fmla="*/ 2147483647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7"/>
              <a:gd name="T73" fmla="*/ 0 h 103"/>
              <a:gd name="T74" fmla="*/ 307 w 307"/>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7" h="103">
                <a:moveTo>
                  <a:pt x="18" y="48"/>
                </a:moveTo>
                <a:lnTo>
                  <a:pt x="0" y="54"/>
                </a:lnTo>
                <a:lnTo>
                  <a:pt x="18" y="66"/>
                </a:lnTo>
                <a:lnTo>
                  <a:pt x="36" y="66"/>
                </a:lnTo>
                <a:lnTo>
                  <a:pt x="54" y="54"/>
                </a:lnTo>
                <a:lnTo>
                  <a:pt x="60" y="36"/>
                </a:lnTo>
                <a:lnTo>
                  <a:pt x="78" y="24"/>
                </a:lnTo>
                <a:lnTo>
                  <a:pt x="96" y="12"/>
                </a:lnTo>
                <a:lnTo>
                  <a:pt x="114" y="6"/>
                </a:lnTo>
                <a:lnTo>
                  <a:pt x="132" y="0"/>
                </a:lnTo>
                <a:lnTo>
                  <a:pt x="150" y="6"/>
                </a:lnTo>
                <a:lnTo>
                  <a:pt x="162" y="24"/>
                </a:lnTo>
                <a:lnTo>
                  <a:pt x="180" y="30"/>
                </a:lnTo>
                <a:lnTo>
                  <a:pt x="198" y="30"/>
                </a:lnTo>
                <a:lnTo>
                  <a:pt x="216" y="30"/>
                </a:lnTo>
                <a:lnTo>
                  <a:pt x="234" y="24"/>
                </a:lnTo>
                <a:lnTo>
                  <a:pt x="252" y="12"/>
                </a:lnTo>
                <a:lnTo>
                  <a:pt x="276" y="12"/>
                </a:lnTo>
                <a:lnTo>
                  <a:pt x="294" y="12"/>
                </a:lnTo>
                <a:lnTo>
                  <a:pt x="300" y="30"/>
                </a:lnTo>
                <a:lnTo>
                  <a:pt x="306" y="48"/>
                </a:lnTo>
                <a:lnTo>
                  <a:pt x="306" y="66"/>
                </a:lnTo>
                <a:lnTo>
                  <a:pt x="306" y="84"/>
                </a:lnTo>
                <a:lnTo>
                  <a:pt x="294" y="102"/>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56" name="Freeform 77"/>
          <p:cNvSpPr>
            <a:spLocks/>
          </p:cNvSpPr>
          <p:nvPr/>
        </p:nvSpPr>
        <p:spPr bwMode="auto">
          <a:xfrm>
            <a:off x="4014788" y="1570038"/>
            <a:ext cx="1624012" cy="1714500"/>
          </a:xfrm>
          <a:custGeom>
            <a:avLst/>
            <a:gdLst>
              <a:gd name="T0" fmla="*/ 2147483647 w 1023"/>
              <a:gd name="T1" fmla="*/ 2147483647 h 1080"/>
              <a:gd name="T2" fmla="*/ 2147483647 w 1023"/>
              <a:gd name="T3" fmla="*/ 2147483647 h 1080"/>
              <a:gd name="T4" fmla="*/ 2147483647 w 1023"/>
              <a:gd name="T5" fmla="*/ 2147483647 h 1080"/>
              <a:gd name="T6" fmla="*/ 2147483647 w 1023"/>
              <a:gd name="T7" fmla="*/ 2147483647 h 1080"/>
              <a:gd name="T8" fmla="*/ 2147483647 w 1023"/>
              <a:gd name="T9" fmla="*/ 2147483647 h 1080"/>
              <a:gd name="T10" fmla="*/ 2147483647 w 1023"/>
              <a:gd name="T11" fmla="*/ 2147483647 h 1080"/>
              <a:gd name="T12" fmla="*/ 2147483647 w 1023"/>
              <a:gd name="T13" fmla="*/ 2147483647 h 1080"/>
              <a:gd name="T14" fmla="*/ 2147483647 w 1023"/>
              <a:gd name="T15" fmla="*/ 2147483647 h 1080"/>
              <a:gd name="T16" fmla="*/ 2147483647 w 1023"/>
              <a:gd name="T17" fmla="*/ 2147483647 h 1080"/>
              <a:gd name="T18" fmla="*/ 2147483647 w 1023"/>
              <a:gd name="T19" fmla="*/ 2147483647 h 1080"/>
              <a:gd name="T20" fmla="*/ 2147483647 w 1023"/>
              <a:gd name="T21" fmla="*/ 2147483647 h 1080"/>
              <a:gd name="T22" fmla="*/ 2147483647 w 1023"/>
              <a:gd name="T23" fmla="*/ 2147483647 h 1080"/>
              <a:gd name="T24" fmla="*/ 2147483647 w 1023"/>
              <a:gd name="T25" fmla="*/ 2147483647 h 1080"/>
              <a:gd name="T26" fmla="*/ 2147483647 w 1023"/>
              <a:gd name="T27" fmla="*/ 2147483647 h 1080"/>
              <a:gd name="T28" fmla="*/ 2147483647 w 1023"/>
              <a:gd name="T29" fmla="*/ 2147483647 h 1080"/>
              <a:gd name="T30" fmla="*/ 2147483647 w 1023"/>
              <a:gd name="T31" fmla="*/ 2147483647 h 1080"/>
              <a:gd name="T32" fmla="*/ 2147483647 w 1023"/>
              <a:gd name="T33" fmla="*/ 2147483647 h 1080"/>
              <a:gd name="T34" fmla="*/ 2147483647 w 1023"/>
              <a:gd name="T35" fmla="*/ 2147483647 h 1080"/>
              <a:gd name="T36" fmla="*/ 2147483647 w 1023"/>
              <a:gd name="T37" fmla="*/ 2147483647 h 1080"/>
              <a:gd name="T38" fmla="*/ 2147483647 w 1023"/>
              <a:gd name="T39" fmla="*/ 2147483647 h 1080"/>
              <a:gd name="T40" fmla="*/ 2147483647 w 1023"/>
              <a:gd name="T41" fmla="*/ 2147483647 h 1080"/>
              <a:gd name="T42" fmla="*/ 2147483647 w 1023"/>
              <a:gd name="T43" fmla="*/ 2147483647 h 1080"/>
              <a:gd name="T44" fmla="*/ 2147483647 w 1023"/>
              <a:gd name="T45" fmla="*/ 2147483647 h 1080"/>
              <a:gd name="T46" fmla="*/ 2147483647 w 1023"/>
              <a:gd name="T47" fmla="*/ 2147483647 h 1080"/>
              <a:gd name="T48" fmla="*/ 2147483647 w 1023"/>
              <a:gd name="T49" fmla="*/ 2147483647 h 1080"/>
              <a:gd name="T50" fmla="*/ 2147483647 w 1023"/>
              <a:gd name="T51" fmla="*/ 2147483647 h 1080"/>
              <a:gd name="T52" fmla="*/ 2147483647 w 1023"/>
              <a:gd name="T53" fmla="*/ 2147483647 h 1080"/>
              <a:gd name="T54" fmla="*/ 2147483647 w 1023"/>
              <a:gd name="T55" fmla="*/ 2147483647 h 1080"/>
              <a:gd name="T56" fmla="*/ 2147483647 w 1023"/>
              <a:gd name="T57" fmla="*/ 2147483647 h 1080"/>
              <a:gd name="T58" fmla="*/ 2147483647 w 1023"/>
              <a:gd name="T59" fmla="*/ 2147483647 h 1080"/>
              <a:gd name="T60" fmla="*/ 2147483647 w 1023"/>
              <a:gd name="T61" fmla="*/ 2147483647 h 1080"/>
              <a:gd name="T62" fmla="*/ 2147483647 w 1023"/>
              <a:gd name="T63" fmla="*/ 2147483647 h 1080"/>
              <a:gd name="T64" fmla="*/ 2147483647 w 1023"/>
              <a:gd name="T65" fmla="*/ 2147483647 h 1080"/>
              <a:gd name="T66" fmla="*/ 2147483647 w 1023"/>
              <a:gd name="T67" fmla="*/ 2147483647 h 1080"/>
              <a:gd name="T68" fmla="*/ 2147483647 w 1023"/>
              <a:gd name="T69" fmla="*/ 2147483647 h 1080"/>
              <a:gd name="T70" fmla="*/ 2147483647 w 1023"/>
              <a:gd name="T71" fmla="*/ 2147483647 h 1080"/>
              <a:gd name="T72" fmla="*/ 2147483647 w 1023"/>
              <a:gd name="T73" fmla="*/ 2147483647 h 1080"/>
              <a:gd name="T74" fmla="*/ 2147483647 w 1023"/>
              <a:gd name="T75" fmla="*/ 2147483647 h 1080"/>
              <a:gd name="T76" fmla="*/ 2147483647 w 1023"/>
              <a:gd name="T77" fmla="*/ 2147483647 h 1080"/>
              <a:gd name="T78" fmla="*/ 2147483647 w 1023"/>
              <a:gd name="T79" fmla="*/ 2147483647 h 1080"/>
              <a:gd name="T80" fmla="*/ 2147483647 w 1023"/>
              <a:gd name="T81" fmla="*/ 2147483647 h 1080"/>
              <a:gd name="T82" fmla="*/ 2147483647 w 1023"/>
              <a:gd name="T83" fmla="*/ 2147483647 h 1080"/>
              <a:gd name="T84" fmla="*/ 2147483647 w 1023"/>
              <a:gd name="T85" fmla="*/ 2147483647 h 1080"/>
              <a:gd name="T86" fmla="*/ 2147483647 w 1023"/>
              <a:gd name="T87" fmla="*/ 2147483647 h 1080"/>
              <a:gd name="T88" fmla="*/ 2147483647 w 1023"/>
              <a:gd name="T89" fmla="*/ 2147483647 h 1080"/>
              <a:gd name="T90" fmla="*/ 2147483647 w 1023"/>
              <a:gd name="T91" fmla="*/ 2147483647 h 1080"/>
              <a:gd name="T92" fmla="*/ 2147483647 w 1023"/>
              <a:gd name="T93" fmla="*/ 2147483647 h 1080"/>
              <a:gd name="T94" fmla="*/ 2147483647 w 1023"/>
              <a:gd name="T95" fmla="*/ 2147483647 h 1080"/>
              <a:gd name="T96" fmla="*/ 2147483647 w 1023"/>
              <a:gd name="T97" fmla="*/ 2147483647 h 1080"/>
              <a:gd name="T98" fmla="*/ 2147483647 w 1023"/>
              <a:gd name="T99" fmla="*/ 2147483647 h 1080"/>
              <a:gd name="T100" fmla="*/ 2147483647 w 1023"/>
              <a:gd name="T101" fmla="*/ 2147483647 h 1080"/>
              <a:gd name="T102" fmla="*/ 2147483647 w 1023"/>
              <a:gd name="T103" fmla="*/ 2147483647 h 1080"/>
              <a:gd name="T104" fmla="*/ 2147483647 w 1023"/>
              <a:gd name="T105" fmla="*/ 2147483647 h 1080"/>
              <a:gd name="T106" fmla="*/ 2147483647 w 1023"/>
              <a:gd name="T107" fmla="*/ 2147483647 h 10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23"/>
              <a:gd name="T163" fmla="*/ 0 h 1080"/>
              <a:gd name="T164" fmla="*/ 1023 w 1023"/>
              <a:gd name="T165" fmla="*/ 1080 h 10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23" h="1080">
                <a:moveTo>
                  <a:pt x="0" y="0"/>
                </a:moveTo>
                <a:lnTo>
                  <a:pt x="16" y="4"/>
                </a:lnTo>
                <a:lnTo>
                  <a:pt x="30" y="13"/>
                </a:lnTo>
                <a:lnTo>
                  <a:pt x="39" y="27"/>
                </a:lnTo>
                <a:lnTo>
                  <a:pt x="43" y="41"/>
                </a:lnTo>
                <a:lnTo>
                  <a:pt x="48" y="59"/>
                </a:lnTo>
                <a:lnTo>
                  <a:pt x="62" y="68"/>
                </a:lnTo>
                <a:lnTo>
                  <a:pt x="76" y="78"/>
                </a:lnTo>
                <a:lnTo>
                  <a:pt x="90" y="91"/>
                </a:lnTo>
                <a:lnTo>
                  <a:pt x="108" y="101"/>
                </a:lnTo>
                <a:lnTo>
                  <a:pt x="122" y="110"/>
                </a:lnTo>
                <a:lnTo>
                  <a:pt x="131" y="124"/>
                </a:lnTo>
                <a:lnTo>
                  <a:pt x="145" y="133"/>
                </a:lnTo>
                <a:lnTo>
                  <a:pt x="154" y="147"/>
                </a:lnTo>
                <a:lnTo>
                  <a:pt x="168" y="151"/>
                </a:lnTo>
                <a:lnTo>
                  <a:pt x="182" y="156"/>
                </a:lnTo>
                <a:lnTo>
                  <a:pt x="196" y="161"/>
                </a:lnTo>
                <a:lnTo>
                  <a:pt x="210" y="165"/>
                </a:lnTo>
                <a:lnTo>
                  <a:pt x="228" y="170"/>
                </a:lnTo>
                <a:lnTo>
                  <a:pt x="242" y="170"/>
                </a:lnTo>
                <a:lnTo>
                  <a:pt x="256" y="170"/>
                </a:lnTo>
                <a:lnTo>
                  <a:pt x="270" y="161"/>
                </a:lnTo>
                <a:lnTo>
                  <a:pt x="288" y="161"/>
                </a:lnTo>
                <a:lnTo>
                  <a:pt x="302" y="161"/>
                </a:lnTo>
                <a:lnTo>
                  <a:pt x="316" y="161"/>
                </a:lnTo>
                <a:lnTo>
                  <a:pt x="330" y="165"/>
                </a:lnTo>
                <a:lnTo>
                  <a:pt x="334" y="179"/>
                </a:lnTo>
                <a:lnTo>
                  <a:pt x="339" y="193"/>
                </a:lnTo>
                <a:lnTo>
                  <a:pt x="343" y="207"/>
                </a:lnTo>
                <a:lnTo>
                  <a:pt x="353" y="221"/>
                </a:lnTo>
                <a:lnTo>
                  <a:pt x="362" y="239"/>
                </a:lnTo>
                <a:lnTo>
                  <a:pt x="362" y="253"/>
                </a:lnTo>
                <a:lnTo>
                  <a:pt x="371" y="267"/>
                </a:lnTo>
                <a:lnTo>
                  <a:pt x="376" y="281"/>
                </a:lnTo>
                <a:lnTo>
                  <a:pt x="390" y="294"/>
                </a:lnTo>
                <a:lnTo>
                  <a:pt x="403" y="308"/>
                </a:lnTo>
                <a:lnTo>
                  <a:pt x="417" y="313"/>
                </a:lnTo>
                <a:lnTo>
                  <a:pt x="422" y="327"/>
                </a:lnTo>
                <a:lnTo>
                  <a:pt x="408" y="318"/>
                </a:lnTo>
                <a:lnTo>
                  <a:pt x="399" y="336"/>
                </a:lnTo>
                <a:lnTo>
                  <a:pt x="413" y="345"/>
                </a:lnTo>
                <a:lnTo>
                  <a:pt x="417" y="359"/>
                </a:lnTo>
                <a:lnTo>
                  <a:pt x="431" y="368"/>
                </a:lnTo>
                <a:lnTo>
                  <a:pt x="445" y="378"/>
                </a:lnTo>
                <a:lnTo>
                  <a:pt x="459" y="391"/>
                </a:lnTo>
                <a:lnTo>
                  <a:pt x="468" y="405"/>
                </a:lnTo>
                <a:lnTo>
                  <a:pt x="477" y="419"/>
                </a:lnTo>
                <a:lnTo>
                  <a:pt x="482" y="433"/>
                </a:lnTo>
                <a:lnTo>
                  <a:pt x="491" y="447"/>
                </a:lnTo>
                <a:lnTo>
                  <a:pt x="496" y="461"/>
                </a:lnTo>
                <a:lnTo>
                  <a:pt x="505" y="479"/>
                </a:lnTo>
                <a:lnTo>
                  <a:pt x="514" y="493"/>
                </a:lnTo>
                <a:lnTo>
                  <a:pt x="528" y="502"/>
                </a:lnTo>
                <a:lnTo>
                  <a:pt x="533" y="516"/>
                </a:lnTo>
                <a:lnTo>
                  <a:pt x="542" y="530"/>
                </a:lnTo>
                <a:lnTo>
                  <a:pt x="556" y="539"/>
                </a:lnTo>
                <a:lnTo>
                  <a:pt x="570" y="548"/>
                </a:lnTo>
                <a:lnTo>
                  <a:pt x="588" y="558"/>
                </a:lnTo>
                <a:lnTo>
                  <a:pt x="602" y="562"/>
                </a:lnTo>
                <a:lnTo>
                  <a:pt x="616" y="562"/>
                </a:lnTo>
                <a:lnTo>
                  <a:pt x="630" y="571"/>
                </a:lnTo>
                <a:lnTo>
                  <a:pt x="648" y="581"/>
                </a:lnTo>
                <a:lnTo>
                  <a:pt x="653" y="599"/>
                </a:lnTo>
                <a:lnTo>
                  <a:pt x="662" y="613"/>
                </a:lnTo>
                <a:lnTo>
                  <a:pt x="671" y="627"/>
                </a:lnTo>
                <a:lnTo>
                  <a:pt x="685" y="636"/>
                </a:lnTo>
                <a:lnTo>
                  <a:pt x="690" y="650"/>
                </a:lnTo>
                <a:lnTo>
                  <a:pt x="699" y="664"/>
                </a:lnTo>
                <a:lnTo>
                  <a:pt x="713" y="673"/>
                </a:lnTo>
                <a:lnTo>
                  <a:pt x="731" y="682"/>
                </a:lnTo>
                <a:lnTo>
                  <a:pt x="740" y="696"/>
                </a:lnTo>
                <a:lnTo>
                  <a:pt x="750" y="710"/>
                </a:lnTo>
                <a:lnTo>
                  <a:pt x="736" y="719"/>
                </a:lnTo>
                <a:lnTo>
                  <a:pt x="722" y="724"/>
                </a:lnTo>
                <a:lnTo>
                  <a:pt x="713" y="738"/>
                </a:lnTo>
                <a:lnTo>
                  <a:pt x="708" y="756"/>
                </a:lnTo>
                <a:lnTo>
                  <a:pt x="708" y="770"/>
                </a:lnTo>
                <a:lnTo>
                  <a:pt x="708" y="784"/>
                </a:lnTo>
                <a:lnTo>
                  <a:pt x="708" y="798"/>
                </a:lnTo>
                <a:lnTo>
                  <a:pt x="708" y="816"/>
                </a:lnTo>
                <a:lnTo>
                  <a:pt x="703" y="830"/>
                </a:lnTo>
                <a:lnTo>
                  <a:pt x="713" y="844"/>
                </a:lnTo>
                <a:lnTo>
                  <a:pt x="722" y="858"/>
                </a:lnTo>
                <a:lnTo>
                  <a:pt x="722" y="876"/>
                </a:lnTo>
                <a:lnTo>
                  <a:pt x="731" y="890"/>
                </a:lnTo>
                <a:lnTo>
                  <a:pt x="731" y="904"/>
                </a:lnTo>
                <a:lnTo>
                  <a:pt x="745" y="913"/>
                </a:lnTo>
                <a:lnTo>
                  <a:pt x="759" y="913"/>
                </a:lnTo>
                <a:lnTo>
                  <a:pt x="773" y="913"/>
                </a:lnTo>
                <a:lnTo>
                  <a:pt x="791" y="913"/>
                </a:lnTo>
                <a:lnTo>
                  <a:pt x="805" y="913"/>
                </a:lnTo>
                <a:lnTo>
                  <a:pt x="819" y="918"/>
                </a:lnTo>
                <a:lnTo>
                  <a:pt x="833" y="927"/>
                </a:lnTo>
                <a:lnTo>
                  <a:pt x="851" y="936"/>
                </a:lnTo>
                <a:lnTo>
                  <a:pt x="865" y="945"/>
                </a:lnTo>
                <a:lnTo>
                  <a:pt x="879" y="950"/>
                </a:lnTo>
                <a:lnTo>
                  <a:pt x="893" y="959"/>
                </a:lnTo>
                <a:lnTo>
                  <a:pt x="906" y="973"/>
                </a:lnTo>
                <a:lnTo>
                  <a:pt x="920" y="978"/>
                </a:lnTo>
                <a:lnTo>
                  <a:pt x="934" y="987"/>
                </a:lnTo>
                <a:lnTo>
                  <a:pt x="948" y="996"/>
                </a:lnTo>
                <a:lnTo>
                  <a:pt x="953" y="1010"/>
                </a:lnTo>
                <a:lnTo>
                  <a:pt x="976" y="1024"/>
                </a:lnTo>
                <a:lnTo>
                  <a:pt x="990" y="1028"/>
                </a:lnTo>
                <a:lnTo>
                  <a:pt x="994" y="1042"/>
                </a:lnTo>
                <a:lnTo>
                  <a:pt x="1008" y="1051"/>
                </a:lnTo>
                <a:lnTo>
                  <a:pt x="1017" y="1065"/>
                </a:lnTo>
                <a:lnTo>
                  <a:pt x="1022" y="1079"/>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57" name="Freeform 78"/>
          <p:cNvSpPr>
            <a:spLocks/>
          </p:cNvSpPr>
          <p:nvPr/>
        </p:nvSpPr>
        <p:spPr bwMode="auto">
          <a:xfrm>
            <a:off x="2643188" y="1341438"/>
            <a:ext cx="1373187" cy="230187"/>
          </a:xfrm>
          <a:custGeom>
            <a:avLst/>
            <a:gdLst>
              <a:gd name="T0" fmla="*/ 0 w 865"/>
              <a:gd name="T1" fmla="*/ 0 h 145"/>
              <a:gd name="T2" fmla="*/ 2147483647 w 865"/>
              <a:gd name="T3" fmla="*/ 2147483647 h 145"/>
              <a:gd name="T4" fmla="*/ 0 60000 65536"/>
              <a:gd name="T5" fmla="*/ 0 60000 65536"/>
              <a:gd name="T6" fmla="*/ 0 w 865"/>
              <a:gd name="T7" fmla="*/ 0 h 145"/>
              <a:gd name="T8" fmla="*/ 865 w 865"/>
              <a:gd name="T9" fmla="*/ 145 h 145"/>
            </a:gdLst>
            <a:ahLst/>
            <a:cxnLst>
              <a:cxn ang="T4">
                <a:pos x="T0" y="T1"/>
              </a:cxn>
              <a:cxn ang="T5">
                <a:pos x="T2" y="T3"/>
              </a:cxn>
            </a:cxnLst>
            <a:rect l="T6" t="T7" r="T8" b="T9"/>
            <a:pathLst>
              <a:path w="865" h="145">
                <a:moveTo>
                  <a:pt x="0" y="0"/>
                </a:moveTo>
                <a:lnTo>
                  <a:pt x="864" y="144"/>
                </a:lnTo>
              </a:path>
            </a:pathLst>
          </a:custGeom>
          <a:solidFill>
            <a:srgbClr val="767900"/>
          </a:solidFill>
          <a:ln w="50800" cap="rnd" cmpd="sng">
            <a:solidFill>
              <a:schemeClr val="tx1"/>
            </a:solidFill>
            <a:prstDash val="solid"/>
            <a:round/>
            <a:headEnd type="none" w="sm" len="sm"/>
            <a:tailEnd type="none" w="sm" len="sm"/>
          </a:ln>
        </p:spPr>
        <p:txBody>
          <a:bodyPr/>
          <a:lstStyle/>
          <a:p>
            <a:endParaRPr lang="en-US"/>
          </a:p>
        </p:txBody>
      </p:sp>
      <p:sp>
        <p:nvSpPr>
          <p:cNvPr id="8258" name="Freeform 79"/>
          <p:cNvSpPr>
            <a:spLocks/>
          </p:cNvSpPr>
          <p:nvPr/>
        </p:nvSpPr>
        <p:spPr bwMode="auto">
          <a:xfrm>
            <a:off x="5434013" y="3246438"/>
            <a:ext cx="839787" cy="2201862"/>
          </a:xfrm>
          <a:custGeom>
            <a:avLst/>
            <a:gdLst>
              <a:gd name="T0" fmla="*/ 2147483647 w 529"/>
              <a:gd name="T1" fmla="*/ 2147483647 h 1387"/>
              <a:gd name="T2" fmla="*/ 2147483647 w 529"/>
              <a:gd name="T3" fmla="*/ 2147483647 h 1387"/>
              <a:gd name="T4" fmla="*/ 2147483647 w 529"/>
              <a:gd name="T5" fmla="*/ 2147483647 h 1387"/>
              <a:gd name="T6" fmla="*/ 2147483647 w 529"/>
              <a:gd name="T7" fmla="*/ 2147483647 h 1387"/>
              <a:gd name="T8" fmla="*/ 2147483647 w 529"/>
              <a:gd name="T9" fmla="*/ 2147483647 h 1387"/>
              <a:gd name="T10" fmla="*/ 2147483647 w 529"/>
              <a:gd name="T11" fmla="*/ 2147483647 h 1387"/>
              <a:gd name="T12" fmla="*/ 2147483647 w 529"/>
              <a:gd name="T13" fmla="*/ 2147483647 h 1387"/>
              <a:gd name="T14" fmla="*/ 2147483647 w 529"/>
              <a:gd name="T15" fmla="*/ 2147483647 h 1387"/>
              <a:gd name="T16" fmla="*/ 2147483647 w 529"/>
              <a:gd name="T17" fmla="*/ 2147483647 h 1387"/>
              <a:gd name="T18" fmla="*/ 2147483647 w 529"/>
              <a:gd name="T19" fmla="*/ 2147483647 h 1387"/>
              <a:gd name="T20" fmla="*/ 2147483647 w 529"/>
              <a:gd name="T21" fmla="*/ 2147483647 h 1387"/>
              <a:gd name="T22" fmla="*/ 2147483647 w 529"/>
              <a:gd name="T23" fmla="*/ 2147483647 h 1387"/>
              <a:gd name="T24" fmla="*/ 2147483647 w 529"/>
              <a:gd name="T25" fmla="*/ 2147483647 h 1387"/>
              <a:gd name="T26" fmla="*/ 2147483647 w 529"/>
              <a:gd name="T27" fmla="*/ 2147483647 h 1387"/>
              <a:gd name="T28" fmla="*/ 2147483647 w 529"/>
              <a:gd name="T29" fmla="*/ 2147483647 h 1387"/>
              <a:gd name="T30" fmla="*/ 2147483647 w 529"/>
              <a:gd name="T31" fmla="*/ 2147483647 h 1387"/>
              <a:gd name="T32" fmla="*/ 2147483647 w 529"/>
              <a:gd name="T33" fmla="*/ 2147483647 h 1387"/>
              <a:gd name="T34" fmla="*/ 2147483647 w 529"/>
              <a:gd name="T35" fmla="*/ 2147483647 h 1387"/>
              <a:gd name="T36" fmla="*/ 2147483647 w 529"/>
              <a:gd name="T37" fmla="*/ 2147483647 h 1387"/>
              <a:gd name="T38" fmla="*/ 2147483647 w 529"/>
              <a:gd name="T39" fmla="*/ 2147483647 h 1387"/>
              <a:gd name="T40" fmla="*/ 2147483647 w 529"/>
              <a:gd name="T41" fmla="*/ 2147483647 h 1387"/>
              <a:gd name="T42" fmla="*/ 2147483647 w 529"/>
              <a:gd name="T43" fmla="*/ 2147483647 h 1387"/>
              <a:gd name="T44" fmla="*/ 2147483647 w 529"/>
              <a:gd name="T45" fmla="*/ 2147483647 h 1387"/>
              <a:gd name="T46" fmla="*/ 0 w 529"/>
              <a:gd name="T47" fmla="*/ 2147483647 h 1387"/>
              <a:gd name="T48" fmla="*/ 0 w 529"/>
              <a:gd name="T49" fmla="*/ 2147483647 h 1387"/>
              <a:gd name="T50" fmla="*/ 2147483647 w 529"/>
              <a:gd name="T51" fmla="*/ 2147483647 h 1387"/>
              <a:gd name="T52" fmla="*/ 2147483647 w 529"/>
              <a:gd name="T53" fmla="*/ 2147483647 h 1387"/>
              <a:gd name="T54" fmla="*/ 2147483647 w 529"/>
              <a:gd name="T55" fmla="*/ 2147483647 h 1387"/>
              <a:gd name="T56" fmla="*/ 2147483647 w 529"/>
              <a:gd name="T57" fmla="*/ 2147483647 h 1387"/>
              <a:gd name="T58" fmla="*/ 2147483647 w 529"/>
              <a:gd name="T59" fmla="*/ 2147483647 h 1387"/>
              <a:gd name="T60" fmla="*/ 2147483647 w 529"/>
              <a:gd name="T61" fmla="*/ 2147483647 h 1387"/>
              <a:gd name="T62" fmla="*/ 2147483647 w 529"/>
              <a:gd name="T63" fmla="*/ 2147483647 h 1387"/>
              <a:gd name="T64" fmla="*/ 2147483647 w 529"/>
              <a:gd name="T65" fmla="*/ 2147483647 h 1387"/>
              <a:gd name="T66" fmla="*/ 2147483647 w 529"/>
              <a:gd name="T67" fmla="*/ 2147483647 h 1387"/>
              <a:gd name="T68" fmla="*/ 2147483647 w 529"/>
              <a:gd name="T69" fmla="*/ 2147483647 h 1387"/>
              <a:gd name="T70" fmla="*/ 2147483647 w 529"/>
              <a:gd name="T71" fmla="*/ 2147483647 h 1387"/>
              <a:gd name="T72" fmla="*/ 2147483647 w 529"/>
              <a:gd name="T73" fmla="*/ 2147483647 h 1387"/>
              <a:gd name="T74" fmla="*/ 2147483647 w 529"/>
              <a:gd name="T75" fmla="*/ 2147483647 h 1387"/>
              <a:gd name="T76" fmla="*/ 2147483647 w 529"/>
              <a:gd name="T77" fmla="*/ 2147483647 h 1387"/>
              <a:gd name="T78" fmla="*/ 2147483647 w 529"/>
              <a:gd name="T79" fmla="*/ 2147483647 h 1387"/>
              <a:gd name="T80" fmla="*/ 2147483647 w 529"/>
              <a:gd name="T81" fmla="*/ 2147483647 h 1387"/>
              <a:gd name="T82" fmla="*/ 2147483647 w 529"/>
              <a:gd name="T83" fmla="*/ 2147483647 h 1387"/>
              <a:gd name="T84" fmla="*/ 2147483647 w 529"/>
              <a:gd name="T85" fmla="*/ 2147483647 h 1387"/>
              <a:gd name="T86" fmla="*/ 2147483647 w 529"/>
              <a:gd name="T87" fmla="*/ 2147483647 h 13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9"/>
              <a:gd name="T133" fmla="*/ 0 h 1387"/>
              <a:gd name="T134" fmla="*/ 529 w 529"/>
              <a:gd name="T135" fmla="*/ 1387 h 13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9" h="1387">
                <a:moveTo>
                  <a:pt x="114" y="0"/>
                </a:moveTo>
                <a:lnTo>
                  <a:pt x="126" y="24"/>
                </a:lnTo>
                <a:lnTo>
                  <a:pt x="132" y="42"/>
                </a:lnTo>
                <a:lnTo>
                  <a:pt x="132" y="60"/>
                </a:lnTo>
                <a:lnTo>
                  <a:pt x="132" y="78"/>
                </a:lnTo>
                <a:lnTo>
                  <a:pt x="144" y="96"/>
                </a:lnTo>
                <a:lnTo>
                  <a:pt x="162" y="96"/>
                </a:lnTo>
                <a:lnTo>
                  <a:pt x="180" y="108"/>
                </a:lnTo>
                <a:lnTo>
                  <a:pt x="192" y="126"/>
                </a:lnTo>
                <a:lnTo>
                  <a:pt x="210" y="138"/>
                </a:lnTo>
                <a:lnTo>
                  <a:pt x="216" y="156"/>
                </a:lnTo>
                <a:lnTo>
                  <a:pt x="216" y="174"/>
                </a:lnTo>
                <a:lnTo>
                  <a:pt x="210" y="192"/>
                </a:lnTo>
                <a:lnTo>
                  <a:pt x="192" y="204"/>
                </a:lnTo>
                <a:lnTo>
                  <a:pt x="174" y="216"/>
                </a:lnTo>
                <a:lnTo>
                  <a:pt x="168" y="234"/>
                </a:lnTo>
                <a:lnTo>
                  <a:pt x="156" y="252"/>
                </a:lnTo>
                <a:lnTo>
                  <a:pt x="150" y="270"/>
                </a:lnTo>
                <a:lnTo>
                  <a:pt x="150" y="288"/>
                </a:lnTo>
                <a:lnTo>
                  <a:pt x="150" y="306"/>
                </a:lnTo>
                <a:lnTo>
                  <a:pt x="150" y="324"/>
                </a:lnTo>
                <a:lnTo>
                  <a:pt x="168" y="324"/>
                </a:lnTo>
                <a:lnTo>
                  <a:pt x="186" y="318"/>
                </a:lnTo>
                <a:lnTo>
                  <a:pt x="204" y="318"/>
                </a:lnTo>
                <a:lnTo>
                  <a:pt x="222" y="330"/>
                </a:lnTo>
                <a:lnTo>
                  <a:pt x="240" y="336"/>
                </a:lnTo>
                <a:lnTo>
                  <a:pt x="258" y="342"/>
                </a:lnTo>
                <a:lnTo>
                  <a:pt x="258" y="360"/>
                </a:lnTo>
                <a:lnTo>
                  <a:pt x="264" y="378"/>
                </a:lnTo>
                <a:lnTo>
                  <a:pt x="270" y="396"/>
                </a:lnTo>
                <a:lnTo>
                  <a:pt x="276" y="414"/>
                </a:lnTo>
                <a:lnTo>
                  <a:pt x="276" y="432"/>
                </a:lnTo>
                <a:lnTo>
                  <a:pt x="276" y="450"/>
                </a:lnTo>
                <a:lnTo>
                  <a:pt x="270" y="468"/>
                </a:lnTo>
                <a:lnTo>
                  <a:pt x="264" y="486"/>
                </a:lnTo>
                <a:lnTo>
                  <a:pt x="264" y="504"/>
                </a:lnTo>
                <a:lnTo>
                  <a:pt x="264" y="522"/>
                </a:lnTo>
                <a:lnTo>
                  <a:pt x="264" y="540"/>
                </a:lnTo>
                <a:lnTo>
                  <a:pt x="264" y="558"/>
                </a:lnTo>
                <a:lnTo>
                  <a:pt x="258" y="576"/>
                </a:lnTo>
                <a:lnTo>
                  <a:pt x="252" y="594"/>
                </a:lnTo>
                <a:lnTo>
                  <a:pt x="246" y="612"/>
                </a:lnTo>
                <a:lnTo>
                  <a:pt x="246" y="630"/>
                </a:lnTo>
                <a:lnTo>
                  <a:pt x="240" y="648"/>
                </a:lnTo>
                <a:lnTo>
                  <a:pt x="228" y="666"/>
                </a:lnTo>
                <a:lnTo>
                  <a:pt x="222" y="684"/>
                </a:lnTo>
                <a:lnTo>
                  <a:pt x="204" y="696"/>
                </a:lnTo>
                <a:lnTo>
                  <a:pt x="186" y="690"/>
                </a:lnTo>
                <a:lnTo>
                  <a:pt x="168" y="684"/>
                </a:lnTo>
                <a:lnTo>
                  <a:pt x="156" y="666"/>
                </a:lnTo>
                <a:lnTo>
                  <a:pt x="144" y="648"/>
                </a:lnTo>
                <a:lnTo>
                  <a:pt x="126" y="642"/>
                </a:lnTo>
                <a:lnTo>
                  <a:pt x="108" y="642"/>
                </a:lnTo>
                <a:lnTo>
                  <a:pt x="90" y="642"/>
                </a:lnTo>
                <a:lnTo>
                  <a:pt x="72" y="642"/>
                </a:lnTo>
                <a:lnTo>
                  <a:pt x="54" y="648"/>
                </a:lnTo>
                <a:lnTo>
                  <a:pt x="36" y="660"/>
                </a:lnTo>
                <a:lnTo>
                  <a:pt x="36" y="678"/>
                </a:lnTo>
                <a:lnTo>
                  <a:pt x="42" y="696"/>
                </a:lnTo>
                <a:lnTo>
                  <a:pt x="42" y="714"/>
                </a:lnTo>
                <a:lnTo>
                  <a:pt x="42" y="732"/>
                </a:lnTo>
                <a:lnTo>
                  <a:pt x="54" y="750"/>
                </a:lnTo>
                <a:lnTo>
                  <a:pt x="60" y="768"/>
                </a:lnTo>
                <a:lnTo>
                  <a:pt x="60" y="786"/>
                </a:lnTo>
                <a:lnTo>
                  <a:pt x="42" y="804"/>
                </a:lnTo>
                <a:lnTo>
                  <a:pt x="36" y="822"/>
                </a:lnTo>
                <a:lnTo>
                  <a:pt x="24" y="840"/>
                </a:lnTo>
                <a:lnTo>
                  <a:pt x="24" y="858"/>
                </a:lnTo>
                <a:lnTo>
                  <a:pt x="12" y="876"/>
                </a:lnTo>
                <a:lnTo>
                  <a:pt x="6" y="894"/>
                </a:lnTo>
                <a:lnTo>
                  <a:pt x="0" y="912"/>
                </a:lnTo>
                <a:lnTo>
                  <a:pt x="0" y="930"/>
                </a:lnTo>
                <a:lnTo>
                  <a:pt x="0" y="948"/>
                </a:lnTo>
                <a:lnTo>
                  <a:pt x="0" y="966"/>
                </a:lnTo>
                <a:lnTo>
                  <a:pt x="0" y="984"/>
                </a:lnTo>
                <a:lnTo>
                  <a:pt x="6" y="1002"/>
                </a:lnTo>
                <a:lnTo>
                  <a:pt x="12" y="1020"/>
                </a:lnTo>
                <a:lnTo>
                  <a:pt x="18" y="1038"/>
                </a:lnTo>
                <a:lnTo>
                  <a:pt x="18" y="1056"/>
                </a:lnTo>
                <a:lnTo>
                  <a:pt x="24" y="1074"/>
                </a:lnTo>
                <a:lnTo>
                  <a:pt x="30" y="1092"/>
                </a:lnTo>
                <a:lnTo>
                  <a:pt x="30" y="1110"/>
                </a:lnTo>
                <a:lnTo>
                  <a:pt x="36" y="1128"/>
                </a:lnTo>
                <a:lnTo>
                  <a:pt x="42" y="1146"/>
                </a:lnTo>
                <a:lnTo>
                  <a:pt x="48" y="1164"/>
                </a:lnTo>
                <a:lnTo>
                  <a:pt x="60" y="1182"/>
                </a:lnTo>
                <a:lnTo>
                  <a:pt x="66" y="1200"/>
                </a:lnTo>
                <a:lnTo>
                  <a:pt x="72" y="1218"/>
                </a:lnTo>
                <a:lnTo>
                  <a:pt x="72" y="1236"/>
                </a:lnTo>
                <a:lnTo>
                  <a:pt x="72" y="1254"/>
                </a:lnTo>
                <a:lnTo>
                  <a:pt x="72" y="1272"/>
                </a:lnTo>
                <a:lnTo>
                  <a:pt x="72" y="1290"/>
                </a:lnTo>
                <a:lnTo>
                  <a:pt x="72" y="1308"/>
                </a:lnTo>
                <a:lnTo>
                  <a:pt x="90" y="1320"/>
                </a:lnTo>
                <a:lnTo>
                  <a:pt x="108" y="1332"/>
                </a:lnTo>
                <a:lnTo>
                  <a:pt x="126" y="1332"/>
                </a:lnTo>
                <a:lnTo>
                  <a:pt x="144" y="1326"/>
                </a:lnTo>
                <a:lnTo>
                  <a:pt x="162" y="1320"/>
                </a:lnTo>
                <a:lnTo>
                  <a:pt x="180" y="1320"/>
                </a:lnTo>
                <a:lnTo>
                  <a:pt x="198" y="1308"/>
                </a:lnTo>
                <a:lnTo>
                  <a:pt x="216" y="1296"/>
                </a:lnTo>
                <a:lnTo>
                  <a:pt x="234" y="1284"/>
                </a:lnTo>
                <a:lnTo>
                  <a:pt x="252" y="1296"/>
                </a:lnTo>
                <a:lnTo>
                  <a:pt x="270" y="1296"/>
                </a:lnTo>
                <a:lnTo>
                  <a:pt x="288" y="1308"/>
                </a:lnTo>
                <a:lnTo>
                  <a:pt x="288" y="1326"/>
                </a:lnTo>
                <a:lnTo>
                  <a:pt x="300" y="1344"/>
                </a:lnTo>
                <a:lnTo>
                  <a:pt x="318" y="1350"/>
                </a:lnTo>
                <a:lnTo>
                  <a:pt x="336" y="1350"/>
                </a:lnTo>
                <a:lnTo>
                  <a:pt x="354" y="1350"/>
                </a:lnTo>
                <a:lnTo>
                  <a:pt x="372" y="1350"/>
                </a:lnTo>
                <a:lnTo>
                  <a:pt x="390" y="1350"/>
                </a:lnTo>
                <a:lnTo>
                  <a:pt x="408" y="1356"/>
                </a:lnTo>
                <a:lnTo>
                  <a:pt x="426" y="1344"/>
                </a:lnTo>
                <a:lnTo>
                  <a:pt x="432" y="1326"/>
                </a:lnTo>
                <a:lnTo>
                  <a:pt x="450" y="1326"/>
                </a:lnTo>
                <a:lnTo>
                  <a:pt x="468" y="1332"/>
                </a:lnTo>
                <a:lnTo>
                  <a:pt x="486" y="1350"/>
                </a:lnTo>
                <a:lnTo>
                  <a:pt x="492" y="1368"/>
                </a:lnTo>
                <a:lnTo>
                  <a:pt x="498" y="1386"/>
                </a:lnTo>
                <a:lnTo>
                  <a:pt x="516" y="1374"/>
                </a:lnTo>
                <a:lnTo>
                  <a:pt x="522" y="1356"/>
                </a:lnTo>
                <a:lnTo>
                  <a:pt x="528" y="1338"/>
                </a:lnTo>
                <a:lnTo>
                  <a:pt x="528" y="1320"/>
                </a:lnTo>
                <a:lnTo>
                  <a:pt x="516" y="1302"/>
                </a:lnTo>
                <a:lnTo>
                  <a:pt x="498" y="1296"/>
                </a:lnTo>
                <a:lnTo>
                  <a:pt x="480" y="1284"/>
                </a:lnTo>
                <a:lnTo>
                  <a:pt x="462" y="1272"/>
                </a:lnTo>
                <a:lnTo>
                  <a:pt x="456" y="1254"/>
                </a:lnTo>
                <a:lnTo>
                  <a:pt x="462" y="1236"/>
                </a:lnTo>
                <a:lnTo>
                  <a:pt x="480" y="1236"/>
                </a:lnTo>
                <a:lnTo>
                  <a:pt x="492" y="1218"/>
                </a:lnTo>
                <a:lnTo>
                  <a:pt x="504" y="1200"/>
                </a:lnTo>
                <a:lnTo>
                  <a:pt x="522" y="1188"/>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59" name="Freeform 80"/>
          <p:cNvSpPr>
            <a:spLocks/>
          </p:cNvSpPr>
          <p:nvPr/>
        </p:nvSpPr>
        <p:spPr bwMode="auto">
          <a:xfrm>
            <a:off x="852488" y="2408238"/>
            <a:ext cx="2125662" cy="2535237"/>
          </a:xfrm>
          <a:custGeom>
            <a:avLst/>
            <a:gdLst>
              <a:gd name="T0" fmla="*/ 2147483647 w 1339"/>
              <a:gd name="T1" fmla="*/ 2147483647 h 1597"/>
              <a:gd name="T2" fmla="*/ 2147483647 w 1339"/>
              <a:gd name="T3" fmla="*/ 2147483647 h 1597"/>
              <a:gd name="T4" fmla="*/ 2147483647 w 1339"/>
              <a:gd name="T5" fmla="*/ 2147483647 h 1597"/>
              <a:gd name="T6" fmla="*/ 2147483647 w 1339"/>
              <a:gd name="T7" fmla="*/ 2147483647 h 1597"/>
              <a:gd name="T8" fmla="*/ 2147483647 w 1339"/>
              <a:gd name="T9" fmla="*/ 2147483647 h 1597"/>
              <a:gd name="T10" fmla="*/ 2147483647 w 1339"/>
              <a:gd name="T11" fmla="*/ 2147483647 h 1597"/>
              <a:gd name="T12" fmla="*/ 2147483647 w 1339"/>
              <a:gd name="T13" fmla="*/ 2147483647 h 1597"/>
              <a:gd name="T14" fmla="*/ 2147483647 w 1339"/>
              <a:gd name="T15" fmla="*/ 2147483647 h 1597"/>
              <a:gd name="T16" fmla="*/ 2147483647 w 1339"/>
              <a:gd name="T17" fmla="*/ 2147483647 h 1597"/>
              <a:gd name="T18" fmla="*/ 2147483647 w 1339"/>
              <a:gd name="T19" fmla="*/ 2147483647 h 1597"/>
              <a:gd name="T20" fmla="*/ 2147483647 w 1339"/>
              <a:gd name="T21" fmla="*/ 2147483647 h 1597"/>
              <a:gd name="T22" fmla="*/ 2147483647 w 1339"/>
              <a:gd name="T23" fmla="*/ 2147483647 h 1597"/>
              <a:gd name="T24" fmla="*/ 2147483647 w 1339"/>
              <a:gd name="T25" fmla="*/ 2147483647 h 1597"/>
              <a:gd name="T26" fmla="*/ 2147483647 w 1339"/>
              <a:gd name="T27" fmla="*/ 2147483647 h 1597"/>
              <a:gd name="T28" fmla="*/ 2147483647 w 1339"/>
              <a:gd name="T29" fmla="*/ 2147483647 h 1597"/>
              <a:gd name="T30" fmla="*/ 2147483647 w 1339"/>
              <a:gd name="T31" fmla="*/ 2147483647 h 1597"/>
              <a:gd name="T32" fmla="*/ 2147483647 w 1339"/>
              <a:gd name="T33" fmla="*/ 2147483647 h 1597"/>
              <a:gd name="T34" fmla="*/ 2147483647 w 1339"/>
              <a:gd name="T35" fmla="*/ 2147483647 h 1597"/>
              <a:gd name="T36" fmla="*/ 2147483647 w 1339"/>
              <a:gd name="T37" fmla="*/ 2147483647 h 1597"/>
              <a:gd name="T38" fmla="*/ 2147483647 w 1339"/>
              <a:gd name="T39" fmla="*/ 2147483647 h 1597"/>
              <a:gd name="T40" fmla="*/ 2147483647 w 1339"/>
              <a:gd name="T41" fmla="*/ 2147483647 h 1597"/>
              <a:gd name="T42" fmla="*/ 2147483647 w 1339"/>
              <a:gd name="T43" fmla="*/ 2147483647 h 1597"/>
              <a:gd name="T44" fmla="*/ 2147483647 w 1339"/>
              <a:gd name="T45" fmla="*/ 2147483647 h 1597"/>
              <a:gd name="T46" fmla="*/ 2147483647 w 1339"/>
              <a:gd name="T47" fmla="*/ 2147483647 h 1597"/>
              <a:gd name="T48" fmla="*/ 2147483647 w 1339"/>
              <a:gd name="T49" fmla="*/ 2147483647 h 1597"/>
              <a:gd name="T50" fmla="*/ 2147483647 w 1339"/>
              <a:gd name="T51" fmla="*/ 2147483647 h 1597"/>
              <a:gd name="T52" fmla="*/ 2147483647 w 1339"/>
              <a:gd name="T53" fmla="*/ 2147483647 h 1597"/>
              <a:gd name="T54" fmla="*/ 2147483647 w 1339"/>
              <a:gd name="T55" fmla="*/ 2147483647 h 1597"/>
              <a:gd name="T56" fmla="*/ 2147483647 w 1339"/>
              <a:gd name="T57" fmla="*/ 2147483647 h 1597"/>
              <a:gd name="T58" fmla="*/ 2147483647 w 1339"/>
              <a:gd name="T59" fmla="*/ 2147483647 h 1597"/>
              <a:gd name="T60" fmla="*/ 2147483647 w 1339"/>
              <a:gd name="T61" fmla="*/ 2147483647 h 1597"/>
              <a:gd name="T62" fmla="*/ 2147483647 w 1339"/>
              <a:gd name="T63" fmla="*/ 2147483647 h 1597"/>
              <a:gd name="T64" fmla="*/ 2147483647 w 1339"/>
              <a:gd name="T65" fmla="*/ 2147483647 h 1597"/>
              <a:gd name="T66" fmla="*/ 2147483647 w 1339"/>
              <a:gd name="T67" fmla="*/ 2147483647 h 1597"/>
              <a:gd name="T68" fmla="*/ 2147483647 w 1339"/>
              <a:gd name="T69" fmla="*/ 2147483647 h 1597"/>
              <a:gd name="T70" fmla="*/ 2147483647 w 1339"/>
              <a:gd name="T71" fmla="*/ 2147483647 h 1597"/>
              <a:gd name="T72" fmla="*/ 2147483647 w 1339"/>
              <a:gd name="T73" fmla="*/ 2147483647 h 1597"/>
              <a:gd name="T74" fmla="*/ 2147483647 w 1339"/>
              <a:gd name="T75" fmla="*/ 2147483647 h 1597"/>
              <a:gd name="T76" fmla="*/ 2147483647 w 1339"/>
              <a:gd name="T77" fmla="*/ 2147483647 h 1597"/>
              <a:gd name="T78" fmla="*/ 2147483647 w 1339"/>
              <a:gd name="T79" fmla="*/ 2147483647 h 1597"/>
              <a:gd name="T80" fmla="*/ 2147483647 w 1339"/>
              <a:gd name="T81" fmla="*/ 2147483647 h 1597"/>
              <a:gd name="T82" fmla="*/ 2147483647 w 1339"/>
              <a:gd name="T83" fmla="*/ 2147483647 h 1597"/>
              <a:gd name="T84" fmla="*/ 2147483647 w 1339"/>
              <a:gd name="T85" fmla="*/ 2147483647 h 1597"/>
              <a:gd name="T86" fmla="*/ 2147483647 w 1339"/>
              <a:gd name="T87" fmla="*/ 2147483647 h 1597"/>
              <a:gd name="T88" fmla="*/ 2147483647 w 1339"/>
              <a:gd name="T89" fmla="*/ 2147483647 h 1597"/>
              <a:gd name="T90" fmla="*/ 2147483647 w 1339"/>
              <a:gd name="T91" fmla="*/ 2147483647 h 1597"/>
              <a:gd name="T92" fmla="*/ 2147483647 w 1339"/>
              <a:gd name="T93" fmla="*/ 2147483647 h 15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39"/>
              <a:gd name="T142" fmla="*/ 0 h 1597"/>
              <a:gd name="T143" fmla="*/ 1339 w 1339"/>
              <a:gd name="T144" fmla="*/ 1597 h 15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39" h="1597">
                <a:moveTo>
                  <a:pt x="72" y="0"/>
                </a:moveTo>
                <a:lnTo>
                  <a:pt x="54" y="18"/>
                </a:lnTo>
                <a:lnTo>
                  <a:pt x="54" y="36"/>
                </a:lnTo>
                <a:lnTo>
                  <a:pt x="60" y="54"/>
                </a:lnTo>
                <a:lnTo>
                  <a:pt x="72" y="72"/>
                </a:lnTo>
                <a:lnTo>
                  <a:pt x="72" y="90"/>
                </a:lnTo>
                <a:lnTo>
                  <a:pt x="66" y="108"/>
                </a:lnTo>
                <a:lnTo>
                  <a:pt x="60" y="126"/>
                </a:lnTo>
                <a:lnTo>
                  <a:pt x="60" y="144"/>
                </a:lnTo>
                <a:lnTo>
                  <a:pt x="54" y="162"/>
                </a:lnTo>
                <a:lnTo>
                  <a:pt x="42" y="180"/>
                </a:lnTo>
                <a:lnTo>
                  <a:pt x="36" y="198"/>
                </a:lnTo>
                <a:lnTo>
                  <a:pt x="18" y="204"/>
                </a:lnTo>
                <a:lnTo>
                  <a:pt x="6" y="222"/>
                </a:lnTo>
                <a:lnTo>
                  <a:pt x="0" y="240"/>
                </a:lnTo>
                <a:lnTo>
                  <a:pt x="6" y="258"/>
                </a:lnTo>
                <a:lnTo>
                  <a:pt x="24" y="264"/>
                </a:lnTo>
                <a:lnTo>
                  <a:pt x="36" y="282"/>
                </a:lnTo>
                <a:lnTo>
                  <a:pt x="36" y="300"/>
                </a:lnTo>
                <a:lnTo>
                  <a:pt x="42" y="318"/>
                </a:lnTo>
                <a:lnTo>
                  <a:pt x="48" y="336"/>
                </a:lnTo>
                <a:lnTo>
                  <a:pt x="48" y="354"/>
                </a:lnTo>
                <a:lnTo>
                  <a:pt x="48" y="372"/>
                </a:lnTo>
                <a:lnTo>
                  <a:pt x="48" y="390"/>
                </a:lnTo>
                <a:lnTo>
                  <a:pt x="48" y="408"/>
                </a:lnTo>
                <a:lnTo>
                  <a:pt x="48" y="426"/>
                </a:lnTo>
                <a:lnTo>
                  <a:pt x="48" y="444"/>
                </a:lnTo>
                <a:lnTo>
                  <a:pt x="48" y="462"/>
                </a:lnTo>
                <a:lnTo>
                  <a:pt x="48" y="480"/>
                </a:lnTo>
                <a:lnTo>
                  <a:pt x="42" y="498"/>
                </a:lnTo>
                <a:lnTo>
                  <a:pt x="54" y="516"/>
                </a:lnTo>
                <a:lnTo>
                  <a:pt x="54" y="534"/>
                </a:lnTo>
                <a:lnTo>
                  <a:pt x="60" y="552"/>
                </a:lnTo>
                <a:lnTo>
                  <a:pt x="66" y="570"/>
                </a:lnTo>
                <a:lnTo>
                  <a:pt x="78" y="588"/>
                </a:lnTo>
                <a:lnTo>
                  <a:pt x="84" y="606"/>
                </a:lnTo>
                <a:lnTo>
                  <a:pt x="90" y="624"/>
                </a:lnTo>
                <a:lnTo>
                  <a:pt x="96" y="642"/>
                </a:lnTo>
                <a:lnTo>
                  <a:pt x="108" y="660"/>
                </a:lnTo>
                <a:lnTo>
                  <a:pt x="120" y="678"/>
                </a:lnTo>
                <a:lnTo>
                  <a:pt x="132" y="696"/>
                </a:lnTo>
                <a:lnTo>
                  <a:pt x="132" y="714"/>
                </a:lnTo>
                <a:lnTo>
                  <a:pt x="132" y="732"/>
                </a:lnTo>
                <a:lnTo>
                  <a:pt x="126" y="750"/>
                </a:lnTo>
                <a:lnTo>
                  <a:pt x="120" y="768"/>
                </a:lnTo>
                <a:lnTo>
                  <a:pt x="120" y="786"/>
                </a:lnTo>
                <a:lnTo>
                  <a:pt x="126" y="804"/>
                </a:lnTo>
                <a:lnTo>
                  <a:pt x="144" y="816"/>
                </a:lnTo>
                <a:lnTo>
                  <a:pt x="156" y="834"/>
                </a:lnTo>
                <a:lnTo>
                  <a:pt x="162" y="852"/>
                </a:lnTo>
                <a:lnTo>
                  <a:pt x="162" y="870"/>
                </a:lnTo>
                <a:lnTo>
                  <a:pt x="168" y="888"/>
                </a:lnTo>
                <a:lnTo>
                  <a:pt x="174" y="906"/>
                </a:lnTo>
                <a:lnTo>
                  <a:pt x="180" y="924"/>
                </a:lnTo>
                <a:lnTo>
                  <a:pt x="192" y="942"/>
                </a:lnTo>
                <a:lnTo>
                  <a:pt x="198" y="960"/>
                </a:lnTo>
                <a:lnTo>
                  <a:pt x="192" y="978"/>
                </a:lnTo>
                <a:lnTo>
                  <a:pt x="198" y="996"/>
                </a:lnTo>
                <a:lnTo>
                  <a:pt x="216" y="1008"/>
                </a:lnTo>
                <a:lnTo>
                  <a:pt x="234" y="1014"/>
                </a:lnTo>
                <a:lnTo>
                  <a:pt x="252" y="1026"/>
                </a:lnTo>
                <a:lnTo>
                  <a:pt x="264" y="1044"/>
                </a:lnTo>
                <a:lnTo>
                  <a:pt x="312" y="1056"/>
                </a:lnTo>
                <a:lnTo>
                  <a:pt x="330" y="1068"/>
                </a:lnTo>
                <a:lnTo>
                  <a:pt x="336" y="1086"/>
                </a:lnTo>
                <a:lnTo>
                  <a:pt x="348" y="1104"/>
                </a:lnTo>
                <a:lnTo>
                  <a:pt x="366" y="1116"/>
                </a:lnTo>
                <a:lnTo>
                  <a:pt x="372" y="1134"/>
                </a:lnTo>
                <a:lnTo>
                  <a:pt x="390" y="1146"/>
                </a:lnTo>
                <a:lnTo>
                  <a:pt x="402" y="1164"/>
                </a:lnTo>
                <a:lnTo>
                  <a:pt x="420" y="1176"/>
                </a:lnTo>
                <a:lnTo>
                  <a:pt x="432" y="1200"/>
                </a:lnTo>
                <a:lnTo>
                  <a:pt x="444" y="1218"/>
                </a:lnTo>
                <a:lnTo>
                  <a:pt x="450" y="1236"/>
                </a:lnTo>
                <a:lnTo>
                  <a:pt x="468" y="1254"/>
                </a:lnTo>
                <a:lnTo>
                  <a:pt x="480" y="1272"/>
                </a:lnTo>
                <a:lnTo>
                  <a:pt x="498" y="1284"/>
                </a:lnTo>
                <a:lnTo>
                  <a:pt x="510" y="1302"/>
                </a:lnTo>
                <a:lnTo>
                  <a:pt x="522" y="1320"/>
                </a:lnTo>
                <a:lnTo>
                  <a:pt x="744" y="1344"/>
                </a:lnTo>
                <a:lnTo>
                  <a:pt x="750" y="1362"/>
                </a:lnTo>
                <a:lnTo>
                  <a:pt x="744" y="1380"/>
                </a:lnTo>
                <a:lnTo>
                  <a:pt x="1176" y="1584"/>
                </a:lnTo>
                <a:lnTo>
                  <a:pt x="1158" y="1584"/>
                </a:lnTo>
                <a:lnTo>
                  <a:pt x="1176" y="1590"/>
                </a:lnTo>
                <a:lnTo>
                  <a:pt x="1194" y="1584"/>
                </a:lnTo>
                <a:lnTo>
                  <a:pt x="1212" y="1584"/>
                </a:lnTo>
                <a:lnTo>
                  <a:pt x="1230" y="1584"/>
                </a:lnTo>
                <a:lnTo>
                  <a:pt x="1248" y="1584"/>
                </a:lnTo>
                <a:lnTo>
                  <a:pt x="1266" y="1584"/>
                </a:lnTo>
                <a:lnTo>
                  <a:pt x="1284" y="1584"/>
                </a:lnTo>
                <a:lnTo>
                  <a:pt x="1302" y="1590"/>
                </a:lnTo>
                <a:lnTo>
                  <a:pt x="1320" y="1596"/>
                </a:lnTo>
                <a:lnTo>
                  <a:pt x="1338" y="1584"/>
                </a:lnTo>
                <a:lnTo>
                  <a:pt x="1320" y="1584"/>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60" name="Freeform 81"/>
          <p:cNvSpPr>
            <a:spLocks/>
          </p:cNvSpPr>
          <p:nvPr/>
        </p:nvSpPr>
        <p:spPr bwMode="auto">
          <a:xfrm>
            <a:off x="6081713" y="3017838"/>
            <a:ext cx="1296987" cy="1316037"/>
          </a:xfrm>
          <a:custGeom>
            <a:avLst/>
            <a:gdLst>
              <a:gd name="T0" fmla="*/ 2147483647 w 817"/>
              <a:gd name="T1" fmla="*/ 2147483647 h 829"/>
              <a:gd name="T2" fmla="*/ 2147483647 w 817"/>
              <a:gd name="T3" fmla="*/ 2147483647 h 829"/>
              <a:gd name="T4" fmla="*/ 2147483647 w 817"/>
              <a:gd name="T5" fmla="*/ 2147483647 h 829"/>
              <a:gd name="T6" fmla="*/ 2147483647 w 817"/>
              <a:gd name="T7" fmla="*/ 2147483647 h 829"/>
              <a:gd name="T8" fmla="*/ 2147483647 w 817"/>
              <a:gd name="T9" fmla="*/ 2147483647 h 829"/>
              <a:gd name="T10" fmla="*/ 2147483647 w 817"/>
              <a:gd name="T11" fmla="*/ 2147483647 h 829"/>
              <a:gd name="T12" fmla="*/ 2147483647 w 817"/>
              <a:gd name="T13" fmla="*/ 2147483647 h 829"/>
              <a:gd name="T14" fmla="*/ 2147483647 w 817"/>
              <a:gd name="T15" fmla="*/ 2147483647 h 829"/>
              <a:gd name="T16" fmla="*/ 2147483647 w 817"/>
              <a:gd name="T17" fmla="*/ 2147483647 h 829"/>
              <a:gd name="T18" fmla="*/ 2147483647 w 817"/>
              <a:gd name="T19" fmla="*/ 2147483647 h 829"/>
              <a:gd name="T20" fmla="*/ 2147483647 w 817"/>
              <a:gd name="T21" fmla="*/ 2147483647 h 829"/>
              <a:gd name="T22" fmla="*/ 2147483647 w 817"/>
              <a:gd name="T23" fmla="*/ 2147483647 h 829"/>
              <a:gd name="T24" fmla="*/ 2147483647 w 817"/>
              <a:gd name="T25" fmla="*/ 2147483647 h 829"/>
              <a:gd name="T26" fmla="*/ 2147483647 w 817"/>
              <a:gd name="T27" fmla="*/ 2147483647 h 829"/>
              <a:gd name="T28" fmla="*/ 2147483647 w 817"/>
              <a:gd name="T29" fmla="*/ 2147483647 h 829"/>
              <a:gd name="T30" fmla="*/ 2147483647 w 817"/>
              <a:gd name="T31" fmla="*/ 2147483647 h 829"/>
              <a:gd name="T32" fmla="*/ 2147483647 w 817"/>
              <a:gd name="T33" fmla="*/ 2147483647 h 829"/>
              <a:gd name="T34" fmla="*/ 0 w 817"/>
              <a:gd name="T35" fmla="*/ 2147483647 h 829"/>
              <a:gd name="T36" fmla="*/ 0 w 817"/>
              <a:gd name="T37" fmla="*/ 2147483647 h 829"/>
              <a:gd name="T38" fmla="*/ 2147483647 w 817"/>
              <a:gd name="T39" fmla="*/ 2147483647 h 829"/>
              <a:gd name="T40" fmla="*/ 2147483647 w 817"/>
              <a:gd name="T41" fmla="*/ 2147483647 h 829"/>
              <a:gd name="T42" fmla="*/ 2147483647 w 817"/>
              <a:gd name="T43" fmla="*/ 2147483647 h 829"/>
              <a:gd name="T44" fmla="*/ 2147483647 w 817"/>
              <a:gd name="T45" fmla="*/ 2147483647 h 829"/>
              <a:gd name="T46" fmla="*/ 2147483647 w 817"/>
              <a:gd name="T47" fmla="*/ 2147483647 h 829"/>
              <a:gd name="T48" fmla="*/ 2147483647 w 817"/>
              <a:gd name="T49" fmla="*/ 2147483647 h 829"/>
              <a:gd name="T50" fmla="*/ 2147483647 w 817"/>
              <a:gd name="T51" fmla="*/ 2147483647 h 829"/>
              <a:gd name="T52" fmla="*/ 2147483647 w 817"/>
              <a:gd name="T53" fmla="*/ 2147483647 h 829"/>
              <a:gd name="T54" fmla="*/ 2147483647 w 817"/>
              <a:gd name="T55" fmla="*/ 2147483647 h 829"/>
              <a:gd name="T56" fmla="*/ 2147483647 w 817"/>
              <a:gd name="T57" fmla="*/ 2147483647 h 829"/>
              <a:gd name="T58" fmla="*/ 2147483647 w 817"/>
              <a:gd name="T59" fmla="*/ 2147483647 h 829"/>
              <a:gd name="T60" fmla="*/ 2147483647 w 817"/>
              <a:gd name="T61" fmla="*/ 2147483647 h 829"/>
              <a:gd name="T62" fmla="*/ 2147483647 w 817"/>
              <a:gd name="T63" fmla="*/ 2147483647 h 829"/>
              <a:gd name="T64" fmla="*/ 2147483647 w 817"/>
              <a:gd name="T65" fmla="*/ 2147483647 h 829"/>
              <a:gd name="T66" fmla="*/ 2147483647 w 817"/>
              <a:gd name="T67" fmla="*/ 2147483647 h 829"/>
              <a:gd name="T68" fmla="*/ 2147483647 w 817"/>
              <a:gd name="T69" fmla="*/ 2147483647 h 829"/>
              <a:gd name="T70" fmla="*/ 2147483647 w 817"/>
              <a:gd name="T71" fmla="*/ 2147483647 h 829"/>
              <a:gd name="T72" fmla="*/ 2147483647 w 817"/>
              <a:gd name="T73" fmla="*/ 2147483647 h 829"/>
              <a:gd name="T74" fmla="*/ 2147483647 w 817"/>
              <a:gd name="T75" fmla="*/ 2147483647 h 829"/>
              <a:gd name="T76" fmla="*/ 2147483647 w 817"/>
              <a:gd name="T77" fmla="*/ 2147483647 h 829"/>
              <a:gd name="T78" fmla="*/ 2147483647 w 817"/>
              <a:gd name="T79" fmla="*/ 2147483647 h 829"/>
              <a:gd name="T80" fmla="*/ 2147483647 w 817"/>
              <a:gd name="T81" fmla="*/ 2147483647 h 829"/>
              <a:gd name="T82" fmla="*/ 2147483647 w 817"/>
              <a:gd name="T83" fmla="*/ 2147483647 h 829"/>
              <a:gd name="T84" fmla="*/ 2147483647 w 817"/>
              <a:gd name="T85" fmla="*/ 2147483647 h 829"/>
              <a:gd name="T86" fmla="*/ 2147483647 w 817"/>
              <a:gd name="T87" fmla="*/ 2147483647 h 829"/>
              <a:gd name="T88" fmla="*/ 2147483647 w 817"/>
              <a:gd name="T89" fmla="*/ 2147483647 h 829"/>
              <a:gd name="T90" fmla="*/ 2147483647 w 817"/>
              <a:gd name="T91" fmla="*/ 2147483647 h 829"/>
              <a:gd name="T92" fmla="*/ 2147483647 w 817"/>
              <a:gd name="T93" fmla="*/ 2147483647 h 829"/>
              <a:gd name="T94" fmla="*/ 2147483647 w 817"/>
              <a:gd name="T95" fmla="*/ 2147483647 h 829"/>
              <a:gd name="T96" fmla="*/ 2147483647 w 817"/>
              <a:gd name="T97" fmla="*/ 2147483647 h 829"/>
              <a:gd name="T98" fmla="*/ 2147483647 w 817"/>
              <a:gd name="T99" fmla="*/ 2147483647 h 829"/>
              <a:gd name="T100" fmla="*/ 2147483647 w 817"/>
              <a:gd name="T101" fmla="*/ 2147483647 h 829"/>
              <a:gd name="T102" fmla="*/ 2147483647 w 817"/>
              <a:gd name="T103" fmla="*/ 2147483647 h 829"/>
              <a:gd name="T104" fmla="*/ 2147483647 w 817"/>
              <a:gd name="T105" fmla="*/ 2147483647 h 8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7"/>
              <a:gd name="T160" fmla="*/ 0 h 829"/>
              <a:gd name="T161" fmla="*/ 817 w 817"/>
              <a:gd name="T162" fmla="*/ 829 h 8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7" h="829">
                <a:moveTo>
                  <a:pt x="282" y="0"/>
                </a:moveTo>
                <a:lnTo>
                  <a:pt x="294" y="18"/>
                </a:lnTo>
                <a:lnTo>
                  <a:pt x="288" y="36"/>
                </a:lnTo>
                <a:lnTo>
                  <a:pt x="282" y="54"/>
                </a:lnTo>
                <a:lnTo>
                  <a:pt x="264" y="60"/>
                </a:lnTo>
                <a:lnTo>
                  <a:pt x="252" y="78"/>
                </a:lnTo>
                <a:lnTo>
                  <a:pt x="240" y="96"/>
                </a:lnTo>
                <a:lnTo>
                  <a:pt x="222" y="102"/>
                </a:lnTo>
                <a:lnTo>
                  <a:pt x="210" y="120"/>
                </a:lnTo>
                <a:lnTo>
                  <a:pt x="192" y="120"/>
                </a:lnTo>
                <a:lnTo>
                  <a:pt x="174" y="132"/>
                </a:lnTo>
                <a:lnTo>
                  <a:pt x="156" y="138"/>
                </a:lnTo>
                <a:lnTo>
                  <a:pt x="138" y="144"/>
                </a:lnTo>
                <a:lnTo>
                  <a:pt x="120" y="150"/>
                </a:lnTo>
                <a:lnTo>
                  <a:pt x="102" y="156"/>
                </a:lnTo>
                <a:lnTo>
                  <a:pt x="84" y="156"/>
                </a:lnTo>
                <a:lnTo>
                  <a:pt x="66" y="162"/>
                </a:lnTo>
                <a:lnTo>
                  <a:pt x="48" y="168"/>
                </a:lnTo>
                <a:lnTo>
                  <a:pt x="30" y="180"/>
                </a:lnTo>
                <a:lnTo>
                  <a:pt x="30" y="198"/>
                </a:lnTo>
                <a:lnTo>
                  <a:pt x="30" y="216"/>
                </a:lnTo>
                <a:lnTo>
                  <a:pt x="48" y="228"/>
                </a:lnTo>
                <a:lnTo>
                  <a:pt x="48" y="246"/>
                </a:lnTo>
                <a:lnTo>
                  <a:pt x="54" y="264"/>
                </a:lnTo>
                <a:lnTo>
                  <a:pt x="60" y="282"/>
                </a:lnTo>
                <a:lnTo>
                  <a:pt x="60" y="300"/>
                </a:lnTo>
                <a:lnTo>
                  <a:pt x="60" y="318"/>
                </a:lnTo>
                <a:lnTo>
                  <a:pt x="60" y="336"/>
                </a:lnTo>
                <a:lnTo>
                  <a:pt x="60" y="354"/>
                </a:lnTo>
                <a:lnTo>
                  <a:pt x="42" y="366"/>
                </a:lnTo>
                <a:lnTo>
                  <a:pt x="36" y="384"/>
                </a:lnTo>
                <a:lnTo>
                  <a:pt x="24" y="402"/>
                </a:lnTo>
                <a:lnTo>
                  <a:pt x="24" y="420"/>
                </a:lnTo>
                <a:lnTo>
                  <a:pt x="18" y="438"/>
                </a:lnTo>
                <a:lnTo>
                  <a:pt x="12" y="456"/>
                </a:lnTo>
                <a:lnTo>
                  <a:pt x="0" y="474"/>
                </a:lnTo>
                <a:lnTo>
                  <a:pt x="0" y="492"/>
                </a:lnTo>
                <a:lnTo>
                  <a:pt x="0" y="510"/>
                </a:lnTo>
                <a:lnTo>
                  <a:pt x="0" y="528"/>
                </a:lnTo>
                <a:lnTo>
                  <a:pt x="18" y="534"/>
                </a:lnTo>
                <a:lnTo>
                  <a:pt x="36" y="546"/>
                </a:lnTo>
                <a:lnTo>
                  <a:pt x="42" y="564"/>
                </a:lnTo>
                <a:lnTo>
                  <a:pt x="42" y="582"/>
                </a:lnTo>
                <a:lnTo>
                  <a:pt x="42" y="600"/>
                </a:lnTo>
                <a:lnTo>
                  <a:pt x="54" y="618"/>
                </a:lnTo>
                <a:lnTo>
                  <a:pt x="54" y="636"/>
                </a:lnTo>
                <a:lnTo>
                  <a:pt x="48" y="654"/>
                </a:lnTo>
                <a:lnTo>
                  <a:pt x="48" y="672"/>
                </a:lnTo>
                <a:lnTo>
                  <a:pt x="42" y="690"/>
                </a:lnTo>
                <a:lnTo>
                  <a:pt x="36" y="708"/>
                </a:lnTo>
                <a:lnTo>
                  <a:pt x="30" y="726"/>
                </a:lnTo>
                <a:lnTo>
                  <a:pt x="24" y="744"/>
                </a:lnTo>
                <a:lnTo>
                  <a:pt x="30" y="762"/>
                </a:lnTo>
                <a:lnTo>
                  <a:pt x="30" y="780"/>
                </a:lnTo>
                <a:lnTo>
                  <a:pt x="42" y="798"/>
                </a:lnTo>
                <a:lnTo>
                  <a:pt x="48" y="816"/>
                </a:lnTo>
                <a:lnTo>
                  <a:pt x="66" y="822"/>
                </a:lnTo>
                <a:lnTo>
                  <a:pt x="84" y="822"/>
                </a:lnTo>
                <a:lnTo>
                  <a:pt x="102" y="822"/>
                </a:lnTo>
                <a:lnTo>
                  <a:pt x="120" y="822"/>
                </a:lnTo>
                <a:lnTo>
                  <a:pt x="138" y="816"/>
                </a:lnTo>
                <a:lnTo>
                  <a:pt x="156" y="816"/>
                </a:lnTo>
                <a:lnTo>
                  <a:pt x="174" y="816"/>
                </a:lnTo>
                <a:lnTo>
                  <a:pt x="192" y="828"/>
                </a:lnTo>
                <a:lnTo>
                  <a:pt x="210" y="828"/>
                </a:lnTo>
                <a:lnTo>
                  <a:pt x="228" y="822"/>
                </a:lnTo>
                <a:lnTo>
                  <a:pt x="246" y="810"/>
                </a:lnTo>
                <a:lnTo>
                  <a:pt x="264" y="810"/>
                </a:lnTo>
                <a:lnTo>
                  <a:pt x="282" y="810"/>
                </a:lnTo>
                <a:lnTo>
                  <a:pt x="300" y="804"/>
                </a:lnTo>
                <a:lnTo>
                  <a:pt x="318" y="792"/>
                </a:lnTo>
                <a:lnTo>
                  <a:pt x="336" y="792"/>
                </a:lnTo>
                <a:lnTo>
                  <a:pt x="354" y="792"/>
                </a:lnTo>
                <a:lnTo>
                  <a:pt x="372" y="780"/>
                </a:lnTo>
                <a:lnTo>
                  <a:pt x="390" y="774"/>
                </a:lnTo>
                <a:lnTo>
                  <a:pt x="408" y="768"/>
                </a:lnTo>
                <a:lnTo>
                  <a:pt x="420" y="750"/>
                </a:lnTo>
                <a:lnTo>
                  <a:pt x="432" y="732"/>
                </a:lnTo>
                <a:lnTo>
                  <a:pt x="444" y="714"/>
                </a:lnTo>
                <a:lnTo>
                  <a:pt x="456" y="696"/>
                </a:lnTo>
                <a:lnTo>
                  <a:pt x="474" y="690"/>
                </a:lnTo>
                <a:lnTo>
                  <a:pt x="492" y="690"/>
                </a:lnTo>
                <a:lnTo>
                  <a:pt x="510" y="690"/>
                </a:lnTo>
                <a:lnTo>
                  <a:pt x="528" y="690"/>
                </a:lnTo>
                <a:lnTo>
                  <a:pt x="546" y="690"/>
                </a:lnTo>
                <a:lnTo>
                  <a:pt x="564" y="678"/>
                </a:lnTo>
                <a:lnTo>
                  <a:pt x="582" y="666"/>
                </a:lnTo>
                <a:lnTo>
                  <a:pt x="600" y="660"/>
                </a:lnTo>
                <a:lnTo>
                  <a:pt x="618" y="660"/>
                </a:lnTo>
                <a:lnTo>
                  <a:pt x="630" y="642"/>
                </a:lnTo>
                <a:lnTo>
                  <a:pt x="642" y="624"/>
                </a:lnTo>
                <a:lnTo>
                  <a:pt x="660" y="612"/>
                </a:lnTo>
                <a:lnTo>
                  <a:pt x="678" y="600"/>
                </a:lnTo>
                <a:lnTo>
                  <a:pt x="690" y="582"/>
                </a:lnTo>
                <a:lnTo>
                  <a:pt x="708" y="564"/>
                </a:lnTo>
                <a:lnTo>
                  <a:pt x="714" y="546"/>
                </a:lnTo>
                <a:lnTo>
                  <a:pt x="726" y="528"/>
                </a:lnTo>
                <a:lnTo>
                  <a:pt x="738" y="510"/>
                </a:lnTo>
                <a:lnTo>
                  <a:pt x="744" y="492"/>
                </a:lnTo>
                <a:lnTo>
                  <a:pt x="756" y="474"/>
                </a:lnTo>
                <a:lnTo>
                  <a:pt x="762" y="456"/>
                </a:lnTo>
                <a:lnTo>
                  <a:pt x="768" y="438"/>
                </a:lnTo>
                <a:lnTo>
                  <a:pt x="774" y="420"/>
                </a:lnTo>
                <a:lnTo>
                  <a:pt x="792" y="408"/>
                </a:lnTo>
                <a:lnTo>
                  <a:pt x="810" y="396"/>
                </a:lnTo>
                <a:lnTo>
                  <a:pt x="816" y="378"/>
                </a:lnTo>
              </a:path>
            </a:pathLst>
          </a:custGeom>
          <a:solidFill>
            <a:srgbClr val="AD6900"/>
          </a:solidFill>
          <a:ln w="50800" cap="rnd" cmpd="sng">
            <a:solidFill>
              <a:schemeClr val="tx1"/>
            </a:solidFill>
            <a:prstDash val="solid"/>
            <a:round/>
            <a:headEnd type="none" w="sm" len="sm"/>
            <a:tailEnd type="none" w="sm" len="sm"/>
          </a:ln>
        </p:spPr>
        <p:txBody>
          <a:bodyPr/>
          <a:lstStyle/>
          <a:p>
            <a:endParaRPr lang="en-US"/>
          </a:p>
        </p:txBody>
      </p:sp>
      <p:sp>
        <p:nvSpPr>
          <p:cNvPr id="8261" name="Freeform 82"/>
          <p:cNvSpPr>
            <a:spLocks/>
          </p:cNvSpPr>
          <p:nvPr/>
        </p:nvSpPr>
        <p:spPr bwMode="auto">
          <a:xfrm>
            <a:off x="6929438" y="4084638"/>
            <a:ext cx="87312" cy="601662"/>
          </a:xfrm>
          <a:custGeom>
            <a:avLst/>
            <a:gdLst>
              <a:gd name="T0" fmla="*/ 2147483647 w 55"/>
              <a:gd name="T1" fmla="*/ 0 h 379"/>
              <a:gd name="T2" fmla="*/ 2147483647 w 55"/>
              <a:gd name="T3" fmla="*/ 2147483647 h 379"/>
              <a:gd name="T4" fmla="*/ 2147483647 w 55"/>
              <a:gd name="T5" fmla="*/ 2147483647 h 379"/>
              <a:gd name="T6" fmla="*/ 2147483647 w 55"/>
              <a:gd name="T7" fmla="*/ 2147483647 h 379"/>
              <a:gd name="T8" fmla="*/ 2147483647 w 55"/>
              <a:gd name="T9" fmla="*/ 2147483647 h 379"/>
              <a:gd name="T10" fmla="*/ 2147483647 w 55"/>
              <a:gd name="T11" fmla="*/ 2147483647 h 379"/>
              <a:gd name="T12" fmla="*/ 2147483647 w 55"/>
              <a:gd name="T13" fmla="*/ 2147483647 h 379"/>
              <a:gd name="T14" fmla="*/ 2147483647 w 55"/>
              <a:gd name="T15" fmla="*/ 2147483647 h 379"/>
              <a:gd name="T16" fmla="*/ 2147483647 w 55"/>
              <a:gd name="T17" fmla="*/ 2147483647 h 379"/>
              <a:gd name="T18" fmla="*/ 0 w 55"/>
              <a:gd name="T19" fmla="*/ 2147483647 h 379"/>
              <a:gd name="T20" fmla="*/ 0 w 55"/>
              <a:gd name="T21" fmla="*/ 2147483647 h 379"/>
              <a:gd name="T22" fmla="*/ 0 w 55"/>
              <a:gd name="T23" fmla="*/ 2147483647 h 379"/>
              <a:gd name="T24" fmla="*/ 0 w 55"/>
              <a:gd name="T25" fmla="*/ 2147483647 h 379"/>
              <a:gd name="T26" fmla="*/ 0 w 55"/>
              <a:gd name="T27" fmla="*/ 2147483647 h 379"/>
              <a:gd name="T28" fmla="*/ 0 w 55"/>
              <a:gd name="T29" fmla="*/ 2147483647 h 379"/>
              <a:gd name="T30" fmla="*/ 2147483647 w 55"/>
              <a:gd name="T31" fmla="*/ 2147483647 h 379"/>
              <a:gd name="T32" fmla="*/ 2147483647 w 55"/>
              <a:gd name="T33" fmla="*/ 2147483647 h 379"/>
              <a:gd name="T34" fmla="*/ 2147483647 w 55"/>
              <a:gd name="T35" fmla="*/ 2147483647 h 379"/>
              <a:gd name="T36" fmla="*/ 2147483647 w 55"/>
              <a:gd name="T37" fmla="*/ 2147483647 h 379"/>
              <a:gd name="T38" fmla="*/ 2147483647 w 55"/>
              <a:gd name="T39" fmla="*/ 2147483647 h 379"/>
              <a:gd name="T40" fmla="*/ 2147483647 w 55"/>
              <a:gd name="T41" fmla="*/ 2147483647 h 379"/>
              <a:gd name="T42" fmla="*/ 2147483647 w 55"/>
              <a:gd name="T43" fmla="*/ 2147483647 h 3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379"/>
              <a:gd name="T68" fmla="*/ 55 w 55"/>
              <a:gd name="T69" fmla="*/ 379 h 37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379">
                <a:moveTo>
                  <a:pt x="36" y="0"/>
                </a:moveTo>
                <a:lnTo>
                  <a:pt x="36" y="24"/>
                </a:lnTo>
                <a:lnTo>
                  <a:pt x="48" y="42"/>
                </a:lnTo>
                <a:lnTo>
                  <a:pt x="48" y="60"/>
                </a:lnTo>
                <a:lnTo>
                  <a:pt x="48" y="78"/>
                </a:lnTo>
                <a:lnTo>
                  <a:pt x="48" y="96"/>
                </a:lnTo>
                <a:lnTo>
                  <a:pt x="42" y="114"/>
                </a:lnTo>
                <a:lnTo>
                  <a:pt x="30" y="132"/>
                </a:lnTo>
                <a:lnTo>
                  <a:pt x="18" y="150"/>
                </a:lnTo>
                <a:lnTo>
                  <a:pt x="0" y="162"/>
                </a:lnTo>
                <a:lnTo>
                  <a:pt x="0" y="180"/>
                </a:lnTo>
                <a:lnTo>
                  <a:pt x="0" y="198"/>
                </a:lnTo>
                <a:lnTo>
                  <a:pt x="0" y="216"/>
                </a:lnTo>
                <a:lnTo>
                  <a:pt x="0" y="234"/>
                </a:lnTo>
                <a:lnTo>
                  <a:pt x="0" y="252"/>
                </a:lnTo>
                <a:lnTo>
                  <a:pt x="6" y="270"/>
                </a:lnTo>
                <a:lnTo>
                  <a:pt x="18" y="288"/>
                </a:lnTo>
                <a:lnTo>
                  <a:pt x="24" y="306"/>
                </a:lnTo>
                <a:lnTo>
                  <a:pt x="36" y="324"/>
                </a:lnTo>
                <a:lnTo>
                  <a:pt x="42" y="342"/>
                </a:lnTo>
                <a:lnTo>
                  <a:pt x="48" y="360"/>
                </a:lnTo>
                <a:lnTo>
                  <a:pt x="54" y="378"/>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62" name="Freeform 83"/>
          <p:cNvSpPr>
            <a:spLocks/>
          </p:cNvSpPr>
          <p:nvPr/>
        </p:nvSpPr>
        <p:spPr bwMode="auto">
          <a:xfrm>
            <a:off x="7339013" y="3094038"/>
            <a:ext cx="815975" cy="487362"/>
          </a:xfrm>
          <a:custGeom>
            <a:avLst/>
            <a:gdLst>
              <a:gd name="T0" fmla="*/ 2147483647 w 514"/>
              <a:gd name="T1" fmla="*/ 2147483647 h 307"/>
              <a:gd name="T2" fmla="*/ 2147483647 w 514"/>
              <a:gd name="T3" fmla="*/ 2147483647 h 307"/>
              <a:gd name="T4" fmla="*/ 2147483647 w 514"/>
              <a:gd name="T5" fmla="*/ 2147483647 h 307"/>
              <a:gd name="T6" fmla="*/ 2147483647 w 514"/>
              <a:gd name="T7" fmla="*/ 2147483647 h 307"/>
              <a:gd name="T8" fmla="*/ 2147483647 w 514"/>
              <a:gd name="T9" fmla="*/ 2147483647 h 307"/>
              <a:gd name="T10" fmla="*/ 2147483647 w 514"/>
              <a:gd name="T11" fmla="*/ 2147483647 h 307"/>
              <a:gd name="T12" fmla="*/ 0 w 514"/>
              <a:gd name="T13" fmla="*/ 2147483647 h 307"/>
              <a:gd name="T14" fmla="*/ 0 w 514"/>
              <a:gd name="T15" fmla="*/ 2147483647 h 307"/>
              <a:gd name="T16" fmla="*/ 0 w 514"/>
              <a:gd name="T17" fmla="*/ 2147483647 h 307"/>
              <a:gd name="T18" fmla="*/ 2147483647 w 514"/>
              <a:gd name="T19" fmla="*/ 2147483647 h 307"/>
              <a:gd name="T20" fmla="*/ 2147483647 w 514"/>
              <a:gd name="T21" fmla="*/ 2147483647 h 307"/>
              <a:gd name="T22" fmla="*/ 2147483647 w 514"/>
              <a:gd name="T23" fmla="*/ 2147483647 h 307"/>
              <a:gd name="T24" fmla="*/ 2147483647 w 514"/>
              <a:gd name="T25" fmla="*/ 2147483647 h 307"/>
              <a:gd name="T26" fmla="*/ 2147483647 w 514"/>
              <a:gd name="T27" fmla="*/ 2147483647 h 307"/>
              <a:gd name="T28" fmla="*/ 2147483647 w 514"/>
              <a:gd name="T29" fmla="*/ 2147483647 h 307"/>
              <a:gd name="T30" fmla="*/ 2147483647 w 514"/>
              <a:gd name="T31" fmla="*/ 2147483647 h 307"/>
              <a:gd name="T32" fmla="*/ 2147483647 w 514"/>
              <a:gd name="T33" fmla="*/ 2147483647 h 307"/>
              <a:gd name="T34" fmla="*/ 2147483647 w 514"/>
              <a:gd name="T35" fmla="*/ 2147483647 h 307"/>
              <a:gd name="T36" fmla="*/ 2147483647 w 514"/>
              <a:gd name="T37" fmla="*/ 2147483647 h 307"/>
              <a:gd name="T38" fmla="*/ 2147483647 w 514"/>
              <a:gd name="T39" fmla="*/ 2147483647 h 307"/>
              <a:gd name="T40" fmla="*/ 2147483647 w 514"/>
              <a:gd name="T41" fmla="*/ 2147483647 h 307"/>
              <a:gd name="T42" fmla="*/ 2147483647 w 514"/>
              <a:gd name="T43" fmla="*/ 2147483647 h 307"/>
              <a:gd name="T44" fmla="*/ 2147483647 w 514"/>
              <a:gd name="T45" fmla="*/ 2147483647 h 307"/>
              <a:gd name="T46" fmla="*/ 2147483647 w 514"/>
              <a:gd name="T47" fmla="*/ 2147483647 h 307"/>
              <a:gd name="T48" fmla="*/ 2147483647 w 514"/>
              <a:gd name="T49" fmla="*/ 2147483647 h 307"/>
              <a:gd name="T50" fmla="*/ 2147483647 w 514"/>
              <a:gd name="T51" fmla="*/ 2147483647 h 307"/>
              <a:gd name="T52" fmla="*/ 2147483647 w 514"/>
              <a:gd name="T53" fmla="*/ 2147483647 h 307"/>
              <a:gd name="T54" fmla="*/ 2147483647 w 514"/>
              <a:gd name="T55" fmla="*/ 2147483647 h 307"/>
              <a:gd name="T56" fmla="*/ 2147483647 w 514"/>
              <a:gd name="T57" fmla="*/ 2147483647 h 307"/>
              <a:gd name="T58" fmla="*/ 2147483647 w 514"/>
              <a:gd name="T59" fmla="*/ 2147483647 h 307"/>
              <a:gd name="T60" fmla="*/ 2147483647 w 514"/>
              <a:gd name="T61" fmla="*/ 2147483647 h 307"/>
              <a:gd name="T62" fmla="*/ 2147483647 w 514"/>
              <a:gd name="T63" fmla="*/ 2147483647 h 307"/>
              <a:gd name="T64" fmla="*/ 2147483647 w 514"/>
              <a:gd name="T65" fmla="*/ 2147483647 h 307"/>
              <a:gd name="T66" fmla="*/ 2147483647 w 514"/>
              <a:gd name="T67" fmla="*/ 2147483647 h 307"/>
              <a:gd name="T68" fmla="*/ 2147483647 w 514"/>
              <a:gd name="T69" fmla="*/ 0 h 307"/>
              <a:gd name="T70" fmla="*/ 2147483647 w 514"/>
              <a:gd name="T71" fmla="*/ 0 h 307"/>
              <a:gd name="T72" fmla="*/ 2147483647 w 514"/>
              <a:gd name="T73" fmla="*/ 2147483647 h 307"/>
              <a:gd name="T74" fmla="*/ 2147483647 w 514"/>
              <a:gd name="T75" fmla="*/ 2147483647 h 307"/>
              <a:gd name="T76" fmla="*/ 2147483647 w 514"/>
              <a:gd name="T77" fmla="*/ 2147483647 h 307"/>
              <a:gd name="T78" fmla="*/ 2147483647 w 514"/>
              <a:gd name="T79" fmla="*/ 2147483647 h 307"/>
              <a:gd name="T80" fmla="*/ 2147483647 w 514"/>
              <a:gd name="T81" fmla="*/ 2147483647 h 307"/>
              <a:gd name="T82" fmla="*/ 2147483647 w 514"/>
              <a:gd name="T83" fmla="*/ 0 h 3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307"/>
              <a:gd name="T128" fmla="*/ 514 w 514"/>
              <a:gd name="T129" fmla="*/ 307 h 3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307">
                <a:moveTo>
                  <a:pt x="114" y="0"/>
                </a:moveTo>
                <a:lnTo>
                  <a:pt x="81" y="48"/>
                </a:lnTo>
                <a:lnTo>
                  <a:pt x="81" y="144"/>
                </a:lnTo>
                <a:lnTo>
                  <a:pt x="90" y="36"/>
                </a:lnTo>
                <a:lnTo>
                  <a:pt x="90" y="54"/>
                </a:lnTo>
                <a:lnTo>
                  <a:pt x="78" y="72"/>
                </a:lnTo>
                <a:lnTo>
                  <a:pt x="72" y="90"/>
                </a:lnTo>
                <a:lnTo>
                  <a:pt x="54" y="102"/>
                </a:lnTo>
                <a:lnTo>
                  <a:pt x="48" y="120"/>
                </a:lnTo>
                <a:lnTo>
                  <a:pt x="42" y="138"/>
                </a:lnTo>
                <a:lnTo>
                  <a:pt x="30" y="156"/>
                </a:lnTo>
                <a:lnTo>
                  <a:pt x="18" y="174"/>
                </a:lnTo>
                <a:lnTo>
                  <a:pt x="12" y="192"/>
                </a:lnTo>
                <a:lnTo>
                  <a:pt x="0" y="210"/>
                </a:lnTo>
                <a:lnTo>
                  <a:pt x="0" y="228"/>
                </a:lnTo>
                <a:lnTo>
                  <a:pt x="0" y="246"/>
                </a:lnTo>
                <a:lnTo>
                  <a:pt x="0" y="264"/>
                </a:lnTo>
                <a:lnTo>
                  <a:pt x="0" y="282"/>
                </a:lnTo>
                <a:lnTo>
                  <a:pt x="18" y="288"/>
                </a:lnTo>
                <a:lnTo>
                  <a:pt x="36" y="294"/>
                </a:lnTo>
                <a:lnTo>
                  <a:pt x="54" y="294"/>
                </a:lnTo>
                <a:lnTo>
                  <a:pt x="72" y="282"/>
                </a:lnTo>
                <a:lnTo>
                  <a:pt x="90" y="276"/>
                </a:lnTo>
                <a:lnTo>
                  <a:pt x="108" y="264"/>
                </a:lnTo>
                <a:lnTo>
                  <a:pt x="120" y="246"/>
                </a:lnTo>
                <a:lnTo>
                  <a:pt x="138" y="234"/>
                </a:lnTo>
                <a:lnTo>
                  <a:pt x="156" y="222"/>
                </a:lnTo>
                <a:lnTo>
                  <a:pt x="168" y="240"/>
                </a:lnTo>
                <a:lnTo>
                  <a:pt x="186" y="246"/>
                </a:lnTo>
                <a:lnTo>
                  <a:pt x="192" y="264"/>
                </a:lnTo>
                <a:lnTo>
                  <a:pt x="204" y="282"/>
                </a:lnTo>
                <a:lnTo>
                  <a:pt x="216" y="300"/>
                </a:lnTo>
                <a:lnTo>
                  <a:pt x="234" y="306"/>
                </a:lnTo>
                <a:lnTo>
                  <a:pt x="252" y="306"/>
                </a:lnTo>
                <a:lnTo>
                  <a:pt x="270" y="306"/>
                </a:lnTo>
                <a:lnTo>
                  <a:pt x="288" y="300"/>
                </a:lnTo>
                <a:lnTo>
                  <a:pt x="306" y="300"/>
                </a:lnTo>
                <a:lnTo>
                  <a:pt x="324" y="294"/>
                </a:lnTo>
                <a:lnTo>
                  <a:pt x="342" y="294"/>
                </a:lnTo>
                <a:lnTo>
                  <a:pt x="360" y="294"/>
                </a:lnTo>
                <a:lnTo>
                  <a:pt x="378" y="294"/>
                </a:lnTo>
                <a:lnTo>
                  <a:pt x="396" y="294"/>
                </a:lnTo>
                <a:lnTo>
                  <a:pt x="414" y="294"/>
                </a:lnTo>
                <a:lnTo>
                  <a:pt x="432" y="282"/>
                </a:lnTo>
                <a:lnTo>
                  <a:pt x="450" y="276"/>
                </a:lnTo>
                <a:lnTo>
                  <a:pt x="468" y="264"/>
                </a:lnTo>
                <a:lnTo>
                  <a:pt x="486" y="258"/>
                </a:lnTo>
                <a:lnTo>
                  <a:pt x="498" y="240"/>
                </a:lnTo>
                <a:lnTo>
                  <a:pt x="480" y="228"/>
                </a:lnTo>
                <a:lnTo>
                  <a:pt x="462" y="228"/>
                </a:lnTo>
                <a:lnTo>
                  <a:pt x="465" y="240"/>
                </a:lnTo>
                <a:lnTo>
                  <a:pt x="465" y="192"/>
                </a:lnTo>
                <a:lnTo>
                  <a:pt x="456" y="192"/>
                </a:lnTo>
                <a:lnTo>
                  <a:pt x="513" y="144"/>
                </a:lnTo>
                <a:lnTo>
                  <a:pt x="465" y="192"/>
                </a:lnTo>
                <a:lnTo>
                  <a:pt x="513" y="144"/>
                </a:lnTo>
                <a:lnTo>
                  <a:pt x="513" y="96"/>
                </a:lnTo>
                <a:lnTo>
                  <a:pt x="513" y="48"/>
                </a:lnTo>
                <a:lnTo>
                  <a:pt x="450" y="66"/>
                </a:lnTo>
                <a:lnTo>
                  <a:pt x="432" y="66"/>
                </a:lnTo>
                <a:lnTo>
                  <a:pt x="420" y="48"/>
                </a:lnTo>
                <a:lnTo>
                  <a:pt x="417" y="48"/>
                </a:lnTo>
                <a:lnTo>
                  <a:pt x="369" y="48"/>
                </a:lnTo>
                <a:lnTo>
                  <a:pt x="417" y="48"/>
                </a:lnTo>
                <a:lnTo>
                  <a:pt x="369" y="48"/>
                </a:lnTo>
                <a:lnTo>
                  <a:pt x="321" y="48"/>
                </a:lnTo>
                <a:lnTo>
                  <a:pt x="330" y="6"/>
                </a:lnTo>
                <a:lnTo>
                  <a:pt x="312" y="0"/>
                </a:lnTo>
                <a:lnTo>
                  <a:pt x="294" y="0"/>
                </a:lnTo>
                <a:lnTo>
                  <a:pt x="276" y="0"/>
                </a:lnTo>
                <a:lnTo>
                  <a:pt x="258" y="0"/>
                </a:lnTo>
                <a:lnTo>
                  <a:pt x="240" y="12"/>
                </a:lnTo>
                <a:lnTo>
                  <a:pt x="228" y="30"/>
                </a:lnTo>
                <a:lnTo>
                  <a:pt x="210" y="36"/>
                </a:lnTo>
                <a:lnTo>
                  <a:pt x="177" y="96"/>
                </a:lnTo>
                <a:lnTo>
                  <a:pt x="129" y="144"/>
                </a:lnTo>
                <a:lnTo>
                  <a:pt x="81" y="96"/>
                </a:lnTo>
                <a:lnTo>
                  <a:pt x="81" y="48"/>
                </a:lnTo>
                <a:lnTo>
                  <a:pt x="102" y="0"/>
                </a:lnTo>
              </a:path>
            </a:pathLst>
          </a:custGeom>
          <a:solidFill>
            <a:srgbClr val="FFC5CF"/>
          </a:solidFill>
          <a:ln w="12700" cap="rnd" cmpd="sng">
            <a:solidFill>
              <a:schemeClr val="tx1"/>
            </a:solidFill>
            <a:prstDash val="solid"/>
            <a:round/>
            <a:headEnd type="none" w="sm" len="sm"/>
            <a:tailEnd type="none" w="sm" len="sm"/>
          </a:ln>
        </p:spPr>
        <p:txBody>
          <a:bodyPr/>
          <a:lstStyle/>
          <a:p>
            <a:endParaRPr lang="en-US"/>
          </a:p>
        </p:txBody>
      </p:sp>
      <p:sp>
        <p:nvSpPr>
          <p:cNvPr id="8263" name="Freeform 84"/>
          <p:cNvSpPr>
            <a:spLocks/>
          </p:cNvSpPr>
          <p:nvPr/>
        </p:nvSpPr>
        <p:spPr bwMode="auto">
          <a:xfrm>
            <a:off x="8243888" y="1112838"/>
            <a:ext cx="639762" cy="1420812"/>
          </a:xfrm>
          <a:custGeom>
            <a:avLst/>
            <a:gdLst>
              <a:gd name="T0" fmla="*/ 0 w 403"/>
              <a:gd name="T1" fmla="*/ 2147483647 h 895"/>
              <a:gd name="T2" fmla="*/ 2147483647 w 403"/>
              <a:gd name="T3" fmla="*/ 2147483647 h 895"/>
              <a:gd name="T4" fmla="*/ 2147483647 w 403"/>
              <a:gd name="T5" fmla="*/ 2147483647 h 895"/>
              <a:gd name="T6" fmla="*/ 2147483647 w 403"/>
              <a:gd name="T7" fmla="*/ 2147483647 h 895"/>
              <a:gd name="T8" fmla="*/ 2147483647 w 403"/>
              <a:gd name="T9" fmla="*/ 2147483647 h 895"/>
              <a:gd name="T10" fmla="*/ 2147483647 w 403"/>
              <a:gd name="T11" fmla="*/ 2147483647 h 895"/>
              <a:gd name="T12" fmla="*/ 2147483647 w 403"/>
              <a:gd name="T13" fmla="*/ 2147483647 h 895"/>
              <a:gd name="T14" fmla="*/ 2147483647 w 403"/>
              <a:gd name="T15" fmla="*/ 2147483647 h 895"/>
              <a:gd name="T16" fmla="*/ 2147483647 w 403"/>
              <a:gd name="T17" fmla="*/ 2147483647 h 895"/>
              <a:gd name="T18" fmla="*/ 2147483647 w 403"/>
              <a:gd name="T19" fmla="*/ 2147483647 h 895"/>
              <a:gd name="T20" fmla="*/ 2147483647 w 403"/>
              <a:gd name="T21" fmla="*/ 2147483647 h 895"/>
              <a:gd name="T22" fmla="*/ 2147483647 w 403"/>
              <a:gd name="T23" fmla="*/ 2147483647 h 895"/>
              <a:gd name="T24" fmla="*/ 2147483647 w 403"/>
              <a:gd name="T25" fmla="*/ 2147483647 h 895"/>
              <a:gd name="T26" fmla="*/ 2147483647 w 403"/>
              <a:gd name="T27" fmla="*/ 0 h 895"/>
              <a:gd name="T28" fmla="*/ 2147483647 w 403"/>
              <a:gd name="T29" fmla="*/ 2147483647 h 895"/>
              <a:gd name="T30" fmla="*/ 2147483647 w 403"/>
              <a:gd name="T31" fmla="*/ 2147483647 h 895"/>
              <a:gd name="T32" fmla="*/ 2147483647 w 403"/>
              <a:gd name="T33" fmla="*/ 2147483647 h 895"/>
              <a:gd name="T34" fmla="*/ 2147483647 w 403"/>
              <a:gd name="T35" fmla="*/ 2147483647 h 895"/>
              <a:gd name="T36" fmla="*/ 2147483647 w 403"/>
              <a:gd name="T37" fmla="*/ 2147483647 h 895"/>
              <a:gd name="T38" fmla="*/ 2147483647 w 403"/>
              <a:gd name="T39" fmla="*/ 2147483647 h 895"/>
              <a:gd name="T40" fmla="*/ 2147483647 w 403"/>
              <a:gd name="T41" fmla="*/ 2147483647 h 895"/>
              <a:gd name="T42" fmla="*/ 2147483647 w 403"/>
              <a:gd name="T43" fmla="*/ 2147483647 h 895"/>
              <a:gd name="T44" fmla="*/ 2147483647 w 403"/>
              <a:gd name="T45" fmla="*/ 2147483647 h 895"/>
              <a:gd name="T46" fmla="*/ 2147483647 w 403"/>
              <a:gd name="T47" fmla="*/ 2147483647 h 895"/>
              <a:gd name="T48" fmla="*/ 2147483647 w 403"/>
              <a:gd name="T49" fmla="*/ 2147483647 h 895"/>
              <a:gd name="T50" fmla="*/ 2147483647 w 403"/>
              <a:gd name="T51" fmla="*/ 2147483647 h 895"/>
              <a:gd name="T52" fmla="*/ 2147483647 w 403"/>
              <a:gd name="T53" fmla="*/ 2147483647 h 895"/>
              <a:gd name="T54" fmla="*/ 2147483647 w 403"/>
              <a:gd name="T55" fmla="*/ 2147483647 h 895"/>
              <a:gd name="T56" fmla="*/ 2147483647 w 403"/>
              <a:gd name="T57" fmla="*/ 2147483647 h 895"/>
              <a:gd name="T58" fmla="*/ 2147483647 w 403"/>
              <a:gd name="T59" fmla="*/ 2147483647 h 895"/>
              <a:gd name="T60" fmla="*/ 2147483647 w 403"/>
              <a:gd name="T61" fmla="*/ 2147483647 h 895"/>
              <a:gd name="T62" fmla="*/ 2147483647 w 403"/>
              <a:gd name="T63" fmla="*/ 2147483647 h 895"/>
              <a:gd name="T64" fmla="*/ 2147483647 w 403"/>
              <a:gd name="T65" fmla="*/ 2147483647 h 895"/>
              <a:gd name="T66" fmla="*/ 2147483647 w 403"/>
              <a:gd name="T67" fmla="*/ 2147483647 h 895"/>
              <a:gd name="T68" fmla="*/ 2147483647 w 403"/>
              <a:gd name="T69" fmla="*/ 2147483647 h 895"/>
              <a:gd name="T70" fmla="*/ 2147483647 w 403"/>
              <a:gd name="T71" fmla="*/ 2147483647 h 895"/>
              <a:gd name="T72" fmla="*/ 2147483647 w 403"/>
              <a:gd name="T73" fmla="*/ 2147483647 h 895"/>
              <a:gd name="T74" fmla="*/ 2147483647 w 403"/>
              <a:gd name="T75" fmla="*/ 2147483647 h 895"/>
              <a:gd name="T76" fmla="*/ 2147483647 w 403"/>
              <a:gd name="T77" fmla="*/ 2147483647 h 895"/>
              <a:gd name="T78" fmla="*/ 2147483647 w 403"/>
              <a:gd name="T79" fmla="*/ 2147483647 h 895"/>
              <a:gd name="T80" fmla="*/ 2147483647 w 403"/>
              <a:gd name="T81" fmla="*/ 2147483647 h 895"/>
              <a:gd name="T82" fmla="*/ 2147483647 w 403"/>
              <a:gd name="T83" fmla="*/ 2147483647 h 895"/>
              <a:gd name="T84" fmla="*/ 2147483647 w 403"/>
              <a:gd name="T85" fmla="*/ 2147483647 h 895"/>
              <a:gd name="T86" fmla="*/ 2147483647 w 403"/>
              <a:gd name="T87" fmla="*/ 2147483647 h 895"/>
              <a:gd name="T88" fmla="*/ 2147483647 w 403"/>
              <a:gd name="T89" fmla="*/ 2147483647 h 895"/>
              <a:gd name="T90" fmla="*/ 2147483647 w 403"/>
              <a:gd name="T91" fmla="*/ 2147483647 h 895"/>
              <a:gd name="T92" fmla="*/ 2147483647 w 403"/>
              <a:gd name="T93" fmla="*/ 2147483647 h 8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3"/>
              <a:gd name="T142" fmla="*/ 0 h 895"/>
              <a:gd name="T143" fmla="*/ 403 w 403"/>
              <a:gd name="T144" fmla="*/ 895 h 8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3" h="895">
                <a:moveTo>
                  <a:pt x="24" y="384"/>
                </a:moveTo>
                <a:lnTo>
                  <a:pt x="0" y="360"/>
                </a:lnTo>
                <a:lnTo>
                  <a:pt x="18" y="348"/>
                </a:lnTo>
                <a:lnTo>
                  <a:pt x="36" y="336"/>
                </a:lnTo>
                <a:lnTo>
                  <a:pt x="54" y="324"/>
                </a:lnTo>
                <a:lnTo>
                  <a:pt x="60" y="306"/>
                </a:lnTo>
                <a:lnTo>
                  <a:pt x="72" y="288"/>
                </a:lnTo>
                <a:lnTo>
                  <a:pt x="84" y="270"/>
                </a:lnTo>
                <a:lnTo>
                  <a:pt x="96" y="252"/>
                </a:lnTo>
                <a:lnTo>
                  <a:pt x="96" y="234"/>
                </a:lnTo>
                <a:lnTo>
                  <a:pt x="78" y="222"/>
                </a:lnTo>
                <a:lnTo>
                  <a:pt x="66" y="204"/>
                </a:lnTo>
                <a:lnTo>
                  <a:pt x="66" y="186"/>
                </a:lnTo>
                <a:lnTo>
                  <a:pt x="66" y="168"/>
                </a:lnTo>
                <a:lnTo>
                  <a:pt x="72" y="150"/>
                </a:lnTo>
                <a:lnTo>
                  <a:pt x="72" y="132"/>
                </a:lnTo>
                <a:lnTo>
                  <a:pt x="78" y="114"/>
                </a:lnTo>
                <a:lnTo>
                  <a:pt x="78" y="96"/>
                </a:lnTo>
                <a:lnTo>
                  <a:pt x="84" y="78"/>
                </a:lnTo>
                <a:lnTo>
                  <a:pt x="84" y="60"/>
                </a:lnTo>
                <a:lnTo>
                  <a:pt x="90" y="42"/>
                </a:lnTo>
                <a:lnTo>
                  <a:pt x="96" y="24"/>
                </a:lnTo>
                <a:lnTo>
                  <a:pt x="114" y="12"/>
                </a:lnTo>
                <a:lnTo>
                  <a:pt x="132" y="18"/>
                </a:lnTo>
                <a:lnTo>
                  <a:pt x="150" y="24"/>
                </a:lnTo>
                <a:lnTo>
                  <a:pt x="168" y="12"/>
                </a:lnTo>
                <a:lnTo>
                  <a:pt x="186" y="0"/>
                </a:lnTo>
                <a:lnTo>
                  <a:pt x="204" y="0"/>
                </a:lnTo>
                <a:lnTo>
                  <a:pt x="222" y="12"/>
                </a:lnTo>
                <a:lnTo>
                  <a:pt x="228" y="30"/>
                </a:lnTo>
                <a:lnTo>
                  <a:pt x="234" y="48"/>
                </a:lnTo>
                <a:lnTo>
                  <a:pt x="246" y="66"/>
                </a:lnTo>
                <a:lnTo>
                  <a:pt x="252" y="84"/>
                </a:lnTo>
                <a:lnTo>
                  <a:pt x="264" y="102"/>
                </a:lnTo>
                <a:lnTo>
                  <a:pt x="270" y="120"/>
                </a:lnTo>
                <a:lnTo>
                  <a:pt x="276" y="138"/>
                </a:lnTo>
                <a:lnTo>
                  <a:pt x="288" y="156"/>
                </a:lnTo>
                <a:lnTo>
                  <a:pt x="300" y="174"/>
                </a:lnTo>
                <a:lnTo>
                  <a:pt x="306" y="192"/>
                </a:lnTo>
                <a:lnTo>
                  <a:pt x="324" y="198"/>
                </a:lnTo>
                <a:lnTo>
                  <a:pt x="342" y="216"/>
                </a:lnTo>
                <a:lnTo>
                  <a:pt x="360" y="222"/>
                </a:lnTo>
                <a:lnTo>
                  <a:pt x="378" y="228"/>
                </a:lnTo>
                <a:lnTo>
                  <a:pt x="390" y="246"/>
                </a:lnTo>
                <a:lnTo>
                  <a:pt x="402" y="264"/>
                </a:lnTo>
                <a:lnTo>
                  <a:pt x="390" y="282"/>
                </a:lnTo>
                <a:lnTo>
                  <a:pt x="384" y="300"/>
                </a:lnTo>
                <a:lnTo>
                  <a:pt x="366" y="312"/>
                </a:lnTo>
                <a:lnTo>
                  <a:pt x="348" y="324"/>
                </a:lnTo>
                <a:lnTo>
                  <a:pt x="330" y="324"/>
                </a:lnTo>
                <a:lnTo>
                  <a:pt x="312" y="324"/>
                </a:lnTo>
                <a:lnTo>
                  <a:pt x="300" y="342"/>
                </a:lnTo>
                <a:lnTo>
                  <a:pt x="294" y="360"/>
                </a:lnTo>
                <a:lnTo>
                  <a:pt x="282" y="378"/>
                </a:lnTo>
                <a:lnTo>
                  <a:pt x="264" y="390"/>
                </a:lnTo>
                <a:lnTo>
                  <a:pt x="258" y="408"/>
                </a:lnTo>
                <a:lnTo>
                  <a:pt x="240" y="420"/>
                </a:lnTo>
                <a:lnTo>
                  <a:pt x="234" y="438"/>
                </a:lnTo>
                <a:lnTo>
                  <a:pt x="216" y="450"/>
                </a:lnTo>
                <a:lnTo>
                  <a:pt x="204" y="468"/>
                </a:lnTo>
                <a:lnTo>
                  <a:pt x="186" y="474"/>
                </a:lnTo>
                <a:lnTo>
                  <a:pt x="180" y="492"/>
                </a:lnTo>
                <a:lnTo>
                  <a:pt x="174" y="510"/>
                </a:lnTo>
                <a:lnTo>
                  <a:pt x="162" y="528"/>
                </a:lnTo>
                <a:lnTo>
                  <a:pt x="162" y="546"/>
                </a:lnTo>
                <a:lnTo>
                  <a:pt x="156" y="564"/>
                </a:lnTo>
                <a:lnTo>
                  <a:pt x="156" y="582"/>
                </a:lnTo>
                <a:lnTo>
                  <a:pt x="156" y="600"/>
                </a:lnTo>
                <a:lnTo>
                  <a:pt x="156" y="618"/>
                </a:lnTo>
                <a:lnTo>
                  <a:pt x="162" y="636"/>
                </a:lnTo>
                <a:lnTo>
                  <a:pt x="174" y="654"/>
                </a:lnTo>
                <a:lnTo>
                  <a:pt x="180" y="672"/>
                </a:lnTo>
                <a:lnTo>
                  <a:pt x="180" y="696"/>
                </a:lnTo>
                <a:lnTo>
                  <a:pt x="186" y="714"/>
                </a:lnTo>
                <a:lnTo>
                  <a:pt x="204" y="714"/>
                </a:lnTo>
                <a:lnTo>
                  <a:pt x="222" y="714"/>
                </a:lnTo>
                <a:lnTo>
                  <a:pt x="234" y="696"/>
                </a:lnTo>
                <a:lnTo>
                  <a:pt x="252" y="684"/>
                </a:lnTo>
                <a:lnTo>
                  <a:pt x="270" y="696"/>
                </a:lnTo>
                <a:lnTo>
                  <a:pt x="276" y="714"/>
                </a:lnTo>
                <a:lnTo>
                  <a:pt x="258" y="720"/>
                </a:lnTo>
                <a:lnTo>
                  <a:pt x="252" y="738"/>
                </a:lnTo>
                <a:lnTo>
                  <a:pt x="234" y="750"/>
                </a:lnTo>
                <a:lnTo>
                  <a:pt x="216" y="768"/>
                </a:lnTo>
                <a:lnTo>
                  <a:pt x="198" y="780"/>
                </a:lnTo>
                <a:lnTo>
                  <a:pt x="180" y="792"/>
                </a:lnTo>
                <a:lnTo>
                  <a:pt x="162" y="804"/>
                </a:lnTo>
                <a:lnTo>
                  <a:pt x="144" y="816"/>
                </a:lnTo>
                <a:lnTo>
                  <a:pt x="126" y="828"/>
                </a:lnTo>
                <a:lnTo>
                  <a:pt x="114" y="846"/>
                </a:lnTo>
                <a:lnTo>
                  <a:pt x="96" y="852"/>
                </a:lnTo>
                <a:lnTo>
                  <a:pt x="78" y="858"/>
                </a:lnTo>
                <a:lnTo>
                  <a:pt x="60" y="864"/>
                </a:lnTo>
                <a:lnTo>
                  <a:pt x="54" y="882"/>
                </a:lnTo>
                <a:lnTo>
                  <a:pt x="36" y="894"/>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64" name="Freeform 85"/>
          <p:cNvSpPr>
            <a:spLocks/>
          </p:cNvSpPr>
          <p:nvPr/>
        </p:nvSpPr>
        <p:spPr bwMode="auto">
          <a:xfrm>
            <a:off x="7329488" y="1703388"/>
            <a:ext cx="982662" cy="1878012"/>
          </a:xfrm>
          <a:custGeom>
            <a:avLst/>
            <a:gdLst>
              <a:gd name="T0" fmla="*/ 2147483647 w 619"/>
              <a:gd name="T1" fmla="*/ 0 h 1183"/>
              <a:gd name="T2" fmla="*/ 2147483647 w 619"/>
              <a:gd name="T3" fmla="*/ 2147483647 h 1183"/>
              <a:gd name="T4" fmla="*/ 2147483647 w 619"/>
              <a:gd name="T5" fmla="*/ 2147483647 h 1183"/>
              <a:gd name="T6" fmla="*/ 2147483647 w 619"/>
              <a:gd name="T7" fmla="*/ 2147483647 h 1183"/>
              <a:gd name="T8" fmla="*/ 2147483647 w 619"/>
              <a:gd name="T9" fmla="*/ 2147483647 h 1183"/>
              <a:gd name="T10" fmla="*/ 2147483647 w 619"/>
              <a:gd name="T11" fmla="*/ 2147483647 h 1183"/>
              <a:gd name="T12" fmla="*/ 2147483647 w 619"/>
              <a:gd name="T13" fmla="*/ 2147483647 h 1183"/>
              <a:gd name="T14" fmla="*/ 2147483647 w 619"/>
              <a:gd name="T15" fmla="*/ 2147483647 h 1183"/>
              <a:gd name="T16" fmla="*/ 2147483647 w 619"/>
              <a:gd name="T17" fmla="*/ 2147483647 h 1183"/>
              <a:gd name="T18" fmla="*/ 2147483647 w 619"/>
              <a:gd name="T19" fmla="*/ 2147483647 h 1183"/>
              <a:gd name="T20" fmla="*/ 2147483647 w 619"/>
              <a:gd name="T21" fmla="*/ 2147483647 h 1183"/>
              <a:gd name="T22" fmla="*/ 2147483647 w 619"/>
              <a:gd name="T23" fmla="*/ 2147483647 h 1183"/>
              <a:gd name="T24" fmla="*/ 2147483647 w 619"/>
              <a:gd name="T25" fmla="*/ 2147483647 h 1183"/>
              <a:gd name="T26" fmla="*/ 2147483647 w 619"/>
              <a:gd name="T27" fmla="*/ 2147483647 h 1183"/>
              <a:gd name="T28" fmla="*/ 2147483647 w 619"/>
              <a:gd name="T29" fmla="*/ 2147483647 h 1183"/>
              <a:gd name="T30" fmla="*/ 2147483647 w 619"/>
              <a:gd name="T31" fmla="*/ 2147483647 h 1183"/>
              <a:gd name="T32" fmla="*/ 2147483647 w 619"/>
              <a:gd name="T33" fmla="*/ 2147483647 h 1183"/>
              <a:gd name="T34" fmla="*/ 2147483647 w 619"/>
              <a:gd name="T35" fmla="*/ 2147483647 h 1183"/>
              <a:gd name="T36" fmla="*/ 2147483647 w 619"/>
              <a:gd name="T37" fmla="*/ 2147483647 h 1183"/>
              <a:gd name="T38" fmla="*/ 2147483647 w 619"/>
              <a:gd name="T39" fmla="*/ 2147483647 h 1183"/>
              <a:gd name="T40" fmla="*/ 2147483647 w 619"/>
              <a:gd name="T41" fmla="*/ 2147483647 h 1183"/>
              <a:gd name="T42" fmla="*/ 2147483647 w 619"/>
              <a:gd name="T43" fmla="*/ 2147483647 h 1183"/>
              <a:gd name="T44" fmla="*/ 2147483647 w 619"/>
              <a:gd name="T45" fmla="*/ 2147483647 h 1183"/>
              <a:gd name="T46" fmla="*/ 2147483647 w 619"/>
              <a:gd name="T47" fmla="*/ 2147483647 h 1183"/>
              <a:gd name="T48" fmla="*/ 2147483647 w 619"/>
              <a:gd name="T49" fmla="*/ 2147483647 h 1183"/>
              <a:gd name="T50" fmla="*/ 0 w 619"/>
              <a:gd name="T51" fmla="*/ 2147483647 h 1183"/>
              <a:gd name="T52" fmla="*/ 0 w 619"/>
              <a:gd name="T53" fmla="*/ 2147483647 h 1183"/>
              <a:gd name="T54" fmla="*/ 2147483647 w 619"/>
              <a:gd name="T55" fmla="*/ 2147483647 h 1183"/>
              <a:gd name="T56" fmla="*/ 2147483647 w 619"/>
              <a:gd name="T57" fmla="*/ 2147483647 h 1183"/>
              <a:gd name="T58" fmla="*/ 2147483647 w 619"/>
              <a:gd name="T59" fmla="*/ 2147483647 h 1183"/>
              <a:gd name="T60" fmla="*/ 2147483647 w 619"/>
              <a:gd name="T61" fmla="*/ 2147483647 h 1183"/>
              <a:gd name="T62" fmla="*/ 2147483647 w 619"/>
              <a:gd name="T63" fmla="*/ 2147483647 h 1183"/>
              <a:gd name="T64" fmla="*/ 2147483647 w 619"/>
              <a:gd name="T65" fmla="*/ 2147483647 h 1183"/>
              <a:gd name="T66" fmla="*/ 2147483647 w 619"/>
              <a:gd name="T67" fmla="*/ 2147483647 h 1183"/>
              <a:gd name="T68" fmla="*/ 2147483647 w 619"/>
              <a:gd name="T69" fmla="*/ 2147483647 h 1183"/>
              <a:gd name="T70" fmla="*/ 2147483647 w 619"/>
              <a:gd name="T71" fmla="*/ 2147483647 h 1183"/>
              <a:gd name="T72" fmla="*/ 2147483647 w 619"/>
              <a:gd name="T73" fmla="*/ 2147483647 h 1183"/>
              <a:gd name="T74" fmla="*/ 2147483647 w 619"/>
              <a:gd name="T75" fmla="*/ 2147483647 h 1183"/>
              <a:gd name="T76" fmla="*/ 2147483647 w 619"/>
              <a:gd name="T77" fmla="*/ 2147483647 h 1183"/>
              <a:gd name="T78" fmla="*/ 2147483647 w 619"/>
              <a:gd name="T79" fmla="*/ 2147483647 h 1183"/>
              <a:gd name="T80" fmla="*/ 2147483647 w 619"/>
              <a:gd name="T81" fmla="*/ 2147483647 h 1183"/>
              <a:gd name="T82" fmla="*/ 2147483647 w 619"/>
              <a:gd name="T83" fmla="*/ 2147483647 h 1183"/>
              <a:gd name="T84" fmla="*/ 2147483647 w 619"/>
              <a:gd name="T85" fmla="*/ 2147483647 h 1183"/>
              <a:gd name="T86" fmla="*/ 2147483647 w 619"/>
              <a:gd name="T87" fmla="*/ 2147483647 h 1183"/>
              <a:gd name="T88" fmla="*/ 2147483647 w 619"/>
              <a:gd name="T89" fmla="*/ 2147483647 h 1183"/>
              <a:gd name="T90" fmla="*/ 2147483647 w 619"/>
              <a:gd name="T91" fmla="*/ 2147483647 h 1183"/>
              <a:gd name="T92" fmla="*/ 2147483647 w 619"/>
              <a:gd name="T93" fmla="*/ 2147483647 h 1183"/>
              <a:gd name="T94" fmla="*/ 2147483647 w 619"/>
              <a:gd name="T95" fmla="*/ 2147483647 h 1183"/>
              <a:gd name="T96" fmla="*/ 2147483647 w 619"/>
              <a:gd name="T97" fmla="*/ 2147483647 h 1183"/>
              <a:gd name="T98" fmla="*/ 2147483647 w 619"/>
              <a:gd name="T99" fmla="*/ 2147483647 h 11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9"/>
              <a:gd name="T151" fmla="*/ 0 h 1183"/>
              <a:gd name="T152" fmla="*/ 619 w 619"/>
              <a:gd name="T153" fmla="*/ 1183 h 11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9" h="1183">
                <a:moveTo>
                  <a:pt x="600" y="12"/>
                </a:moveTo>
                <a:lnTo>
                  <a:pt x="570" y="0"/>
                </a:lnTo>
                <a:lnTo>
                  <a:pt x="552" y="0"/>
                </a:lnTo>
                <a:lnTo>
                  <a:pt x="540" y="18"/>
                </a:lnTo>
                <a:lnTo>
                  <a:pt x="522" y="30"/>
                </a:lnTo>
                <a:lnTo>
                  <a:pt x="504" y="42"/>
                </a:lnTo>
                <a:lnTo>
                  <a:pt x="486" y="48"/>
                </a:lnTo>
                <a:lnTo>
                  <a:pt x="468" y="60"/>
                </a:lnTo>
                <a:lnTo>
                  <a:pt x="450" y="66"/>
                </a:lnTo>
                <a:lnTo>
                  <a:pt x="432" y="78"/>
                </a:lnTo>
                <a:lnTo>
                  <a:pt x="414" y="84"/>
                </a:lnTo>
                <a:lnTo>
                  <a:pt x="396" y="96"/>
                </a:lnTo>
                <a:lnTo>
                  <a:pt x="384" y="114"/>
                </a:lnTo>
                <a:lnTo>
                  <a:pt x="384" y="132"/>
                </a:lnTo>
                <a:lnTo>
                  <a:pt x="384" y="150"/>
                </a:lnTo>
                <a:lnTo>
                  <a:pt x="384" y="168"/>
                </a:lnTo>
                <a:lnTo>
                  <a:pt x="384" y="186"/>
                </a:lnTo>
                <a:lnTo>
                  <a:pt x="384" y="204"/>
                </a:lnTo>
                <a:lnTo>
                  <a:pt x="384" y="222"/>
                </a:lnTo>
                <a:lnTo>
                  <a:pt x="384" y="240"/>
                </a:lnTo>
                <a:lnTo>
                  <a:pt x="384" y="258"/>
                </a:lnTo>
                <a:lnTo>
                  <a:pt x="366" y="270"/>
                </a:lnTo>
                <a:lnTo>
                  <a:pt x="360" y="288"/>
                </a:lnTo>
                <a:lnTo>
                  <a:pt x="354" y="306"/>
                </a:lnTo>
                <a:lnTo>
                  <a:pt x="348" y="324"/>
                </a:lnTo>
                <a:lnTo>
                  <a:pt x="330" y="336"/>
                </a:lnTo>
                <a:lnTo>
                  <a:pt x="324" y="354"/>
                </a:lnTo>
                <a:lnTo>
                  <a:pt x="306" y="366"/>
                </a:lnTo>
                <a:lnTo>
                  <a:pt x="300" y="384"/>
                </a:lnTo>
                <a:lnTo>
                  <a:pt x="282" y="390"/>
                </a:lnTo>
                <a:lnTo>
                  <a:pt x="264" y="396"/>
                </a:lnTo>
                <a:lnTo>
                  <a:pt x="246" y="408"/>
                </a:lnTo>
                <a:lnTo>
                  <a:pt x="228" y="408"/>
                </a:lnTo>
                <a:lnTo>
                  <a:pt x="210" y="408"/>
                </a:lnTo>
                <a:lnTo>
                  <a:pt x="192" y="414"/>
                </a:lnTo>
                <a:lnTo>
                  <a:pt x="174" y="426"/>
                </a:lnTo>
                <a:lnTo>
                  <a:pt x="156" y="432"/>
                </a:lnTo>
                <a:lnTo>
                  <a:pt x="138" y="438"/>
                </a:lnTo>
                <a:lnTo>
                  <a:pt x="120" y="444"/>
                </a:lnTo>
                <a:lnTo>
                  <a:pt x="108" y="462"/>
                </a:lnTo>
                <a:lnTo>
                  <a:pt x="96" y="480"/>
                </a:lnTo>
                <a:lnTo>
                  <a:pt x="96" y="498"/>
                </a:lnTo>
                <a:lnTo>
                  <a:pt x="96" y="516"/>
                </a:lnTo>
                <a:lnTo>
                  <a:pt x="102" y="534"/>
                </a:lnTo>
                <a:lnTo>
                  <a:pt x="120" y="540"/>
                </a:lnTo>
                <a:lnTo>
                  <a:pt x="138" y="546"/>
                </a:lnTo>
                <a:lnTo>
                  <a:pt x="144" y="564"/>
                </a:lnTo>
                <a:lnTo>
                  <a:pt x="144" y="582"/>
                </a:lnTo>
                <a:lnTo>
                  <a:pt x="132" y="600"/>
                </a:lnTo>
                <a:lnTo>
                  <a:pt x="120" y="618"/>
                </a:lnTo>
                <a:lnTo>
                  <a:pt x="114" y="636"/>
                </a:lnTo>
                <a:lnTo>
                  <a:pt x="108" y="654"/>
                </a:lnTo>
                <a:lnTo>
                  <a:pt x="96" y="672"/>
                </a:lnTo>
                <a:lnTo>
                  <a:pt x="96" y="690"/>
                </a:lnTo>
                <a:lnTo>
                  <a:pt x="90" y="708"/>
                </a:lnTo>
                <a:lnTo>
                  <a:pt x="90" y="726"/>
                </a:lnTo>
                <a:lnTo>
                  <a:pt x="90" y="744"/>
                </a:lnTo>
                <a:lnTo>
                  <a:pt x="90" y="762"/>
                </a:lnTo>
                <a:lnTo>
                  <a:pt x="90" y="780"/>
                </a:lnTo>
                <a:lnTo>
                  <a:pt x="96" y="798"/>
                </a:lnTo>
                <a:lnTo>
                  <a:pt x="96" y="816"/>
                </a:lnTo>
                <a:lnTo>
                  <a:pt x="96" y="834"/>
                </a:lnTo>
                <a:lnTo>
                  <a:pt x="102" y="852"/>
                </a:lnTo>
                <a:lnTo>
                  <a:pt x="102" y="870"/>
                </a:lnTo>
                <a:lnTo>
                  <a:pt x="102" y="888"/>
                </a:lnTo>
                <a:lnTo>
                  <a:pt x="102" y="906"/>
                </a:lnTo>
                <a:lnTo>
                  <a:pt x="102" y="924"/>
                </a:lnTo>
                <a:lnTo>
                  <a:pt x="96" y="942"/>
                </a:lnTo>
                <a:lnTo>
                  <a:pt x="90" y="960"/>
                </a:lnTo>
                <a:lnTo>
                  <a:pt x="84" y="978"/>
                </a:lnTo>
                <a:lnTo>
                  <a:pt x="78" y="996"/>
                </a:lnTo>
                <a:lnTo>
                  <a:pt x="66" y="1014"/>
                </a:lnTo>
                <a:lnTo>
                  <a:pt x="48" y="1026"/>
                </a:lnTo>
                <a:lnTo>
                  <a:pt x="48" y="1044"/>
                </a:lnTo>
                <a:lnTo>
                  <a:pt x="30" y="1056"/>
                </a:lnTo>
                <a:lnTo>
                  <a:pt x="24" y="1074"/>
                </a:lnTo>
                <a:lnTo>
                  <a:pt x="12" y="1092"/>
                </a:lnTo>
                <a:lnTo>
                  <a:pt x="0" y="1110"/>
                </a:lnTo>
                <a:lnTo>
                  <a:pt x="0" y="1128"/>
                </a:lnTo>
                <a:lnTo>
                  <a:pt x="0" y="1146"/>
                </a:lnTo>
                <a:lnTo>
                  <a:pt x="0" y="1164"/>
                </a:lnTo>
                <a:lnTo>
                  <a:pt x="18" y="1176"/>
                </a:lnTo>
                <a:lnTo>
                  <a:pt x="36" y="1182"/>
                </a:lnTo>
                <a:lnTo>
                  <a:pt x="54" y="1182"/>
                </a:lnTo>
                <a:lnTo>
                  <a:pt x="72" y="1176"/>
                </a:lnTo>
                <a:lnTo>
                  <a:pt x="84" y="1158"/>
                </a:lnTo>
                <a:lnTo>
                  <a:pt x="102" y="1152"/>
                </a:lnTo>
                <a:lnTo>
                  <a:pt x="114" y="1134"/>
                </a:lnTo>
                <a:lnTo>
                  <a:pt x="126" y="1116"/>
                </a:lnTo>
                <a:lnTo>
                  <a:pt x="144" y="1110"/>
                </a:lnTo>
                <a:lnTo>
                  <a:pt x="162" y="1098"/>
                </a:lnTo>
                <a:lnTo>
                  <a:pt x="174" y="1116"/>
                </a:lnTo>
                <a:lnTo>
                  <a:pt x="180" y="1134"/>
                </a:lnTo>
                <a:lnTo>
                  <a:pt x="186" y="1152"/>
                </a:lnTo>
                <a:lnTo>
                  <a:pt x="204" y="1164"/>
                </a:lnTo>
                <a:lnTo>
                  <a:pt x="222" y="1170"/>
                </a:lnTo>
                <a:lnTo>
                  <a:pt x="240" y="1182"/>
                </a:lnTo>
                <a:lnTo>
                  <a:pt x="258" y="1182"/>
                </a:lnTo>
                <a:lnTo>
                  <a:pt x="276" y="1182"/>
                </a:lnTo>
                <a:lnTo>
                  <a:pt x="294" y="1182"/>
                </a:lnTo>
                <a:lnTo>
                  <a:pt x="312" y="1176"/>
                </a:lnTo>
                <a:lnTo>
                  <a:pt x="330" y="1170"/>
                </a:lnTo>
                <a:lnTo>
                  <a:pt x="348" y="1170"/>
                </a:lnTo>
                <a:lnTo>
                  <a:pt x="366" y="1176"/>
                </a:lnTo>
                <a:lnTo>
                  <a:pt x="384" y="1182"/>
                </a:lnTo>
                <a:lnTo>
                  <a:pt x="402" y="1182"/>
                </a:lnTo>
                <a:lnTo>
                  <a:pt x="408" y="1164"/>
                </a:lnTo>
                <a:lnTo>
                  <a:pt x="456" y="1164"/>
                </a:lnTo>
                <a:lnTo>
                  <a:pt x="474" y="1158"/>
                </a:lnTo>
                <a:lnTo>
                  <a:pt x="486" y="1140"/>
                </a:lnTo>
                <a:lnTo>
                  <a:pt x="486" y="1122"/>
                </a:lnTo>
                <a:lnTo>
                  <a:pt x="486" y="1104"/>
                </a:lnTo>
                <a:lnTo>
                  <a:pt x="486" y="1086"/>
                </a:lnTo>
                <a:lnTo>
                  <a:pt x="492" y="1068"/>
                </a:lnTo>
                <a:lnTo>
                  <a:pt x="492" y="1050"/>
                </a:lnTo>
                <a:lnTo>
                  <a:pt x="498" y="1032"/>
                </a:lnTo>
                <a:lnTo>
                  <a:pt x="510" y="1014"/>
                </a:lnTo>
                <a:lnTo>
                  <a:pt x="516" y="996"/>
                </a:lnTo>
                <a:lnTo>
                  <a:pt x="528" y="978"/>
                </a:lnTo>
                <a:lnTo>
                  <a:pt x="534" y="960"/>
                </a:lnTo>
                <a:lnTo>
                  <a:pt x="540" y="942"/>
                </a:lnTo>
                <a:lnTo>
                  <a:pt x="546" y="924"/>
                </a:lnTo>
                <a:lnTo>
                  <a:pt x="546" y="906"/>
                </a:lnTo>
                <a:lnTo>
                  <a:pt x="528" y="900"/>
                </a:lnTo>
                <a:lnTo>
                  <a:pt x="522" y="882"/>
                </a:lnTo>
                <a:lnTo>
                  <a:pt x="516" y="864"/>
                </a:lnTo>
                <a:lnTo>
                  <a:pt x="504" y="846"/>
                </a:lnTo>
                <a:lnTo>
                  <a:pt x="486" y="834"/>
                </a:lnTo>
                <a:lnTo>
                  <a:pt x="474" y="816"/>
                </a:lnTo>
                <a:lnTo>
                  <a:pt x="468" y="798"/>
                </a:lnTo>
                <a:lnTo>
                  <a:pt x="462" y="780"/>
                </a:lnTo>
                <a:lnTo>
                  <a:pt x="480" y="768"/>
                </a:lnTo>
                <a:lnTo>
                  <a:pt x="492" y="786"/>
                </a:lnTo>
                <a:lnTo>
                  <a:pt x="510" y="792"/>
                </a:lnTo>
                <a:lnTo>
                  <a:pt x="528" y="798"/>
                </a:lnTo>
                <a:lnTo>
                  <a:pt x="540" y="780"/>
                </a:lnTo>
                <a:lnTo>
                  <a:pt x="546" y="762"/>
                </a:lnTo>
                <a:lnTo>
                  <a:pt x="552" y="744"/>
                </a:lnTo>
                <a:lnTo>
                  <a:pt x="552" y="726"/>
                </a:lnTo>
                <a:lnTo>
                  <a:pt x="558" y="708"/>
                </a:lnTo>
                <a:lnTo>
                  <a:pt x="558" y="690"/>
                </a:lnTo>
                <a:lnTo>
                  <a:pt x="558" y="672"/>
                </a:lnTo>
                <a:lnTo>
                  <a:pt x="564" y="654"/>
                </a:lnTo>
                <a:lnTo>
                  <a:pt x="570" y="636"/>
                </a:lnTo>
                <a:lnTo>
                  <a:pt x="570" y="618"/>
                </a:lnTo>
                <a:lnTo>
                  <a:pt x="570" y="600"/>
                </a:lnTo>
                <a:lnTo>
                  <a:pt x="582" y="582"/>
                </a:lnTo>
                <a:lnTo>
                  <a:pt x="588" y="564"/>
                </a:lnTo>
                <a:lnTo>
                  <a:pt x="606" y="552"/>
                </a:lnTo>
                <a:lnTo>
                  <a:pt x="612" y="534"/>
                </a:lnTo>
                <a:lnTo>
                  <a:pt x="618" y="516"/>
                </a:lnTo>
                <a:lnTo>
                  <a:pt x="618" y="498"/>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65" name="Freeform 86"/>
          <p:cNvSpPr>
            <a:spLocks/>
          </p:cNvSpPr>
          <p:nvPr/>
        </p:nvSpPr>
        <p:spPr bwMode="auto">
          <a:xfrm>
            <a:off x="6796088" y="4056063"/>
            <a:ext cx="773112" cy="963612"/>
          </a:xfrm>
          <a:custGeom>
            <a:avLst/>
            <a:gdLst>
              <a:gd name="T0" fmla="*/ 2147483647 w 487"/>
              <a:gd name="T1" fmla="*/ 2147483647 h 607"/>
              <a:gd name="T2" fmla="*/ 2147483647 w 487"/>
              <a:gd name="T3" fmla="*/ 2147483647 h 607"/>
              <a:gd name="T4" fmla="*/ 2147483647 w 487"/>
              <a:gd name="T5" fmla="*/ 2147483647 h 607"/>
              <a:gd name="T6" fmla="*/ 2147483647 w 487"/>
              <a:gd name="T7" fmla="*/ 2147483647 h 607"/>
              <a:gd name="T8" fmla="*/ 2147483647 w 487"/>
              <a:gd name="T9" fmla="*/ 2147483647 h 607"/>
              <a:gd name="T10" fmla="*/ 2147483647 w 487"/>
              <a:gd name="T11" fmla="*/ 2147483647 h 607"/>
              <a:gd name="T12" fmla="*/ 2147483647 w 487"/>
              <a:gd name="T13" fmla="*/ 2147483647 h 607"/>
              <a:gd name="T14" fmla="*/ 2147483647 w 487"/>
              <a:gd name="T15" fmla="*/ 2147483647 h 607"/>
              <a:gd name="T16" fmla="*/ 0 w 487"/>
              <a:gd name="T17" fmla="*/ 2147483647 h 607"/>
              <a:gd name="T18" fmla="*/ 0 w 487"/>
              <a:gd name="T19" fmla="*/ 2147483647 h 607"/>
              <a:gd name="T20" fmla="*/ 2147483647 w 487"/>
              <a:gd name="T21" fmla="*/ 2147483647 h 607"/>
              <a:gd name="T22" fmla="*/ 2147483647 w 487"/>
              <a:gd name="T23" fmla="*/ 2147483647 h 607"/>
              <a:gd name="T24" fmla="*/ 2147483647 w 487"/>
              <a:gd name="T25" fmla="*/ 2147483647 h 607"/>
              <a:gd name="T26" fmla="*/ 2147483647 w 487"/>
              <a:gd name="T27" fmla="*/ 2147483647 h 607"/>
              <a:gd name="T28" fmla="*/ 2147483647 w 487"/>
              <a:gd name="T29" fmla="*/ 2147483647 h 607"/>
              <a:gd name="T30" fmla="*/ 2147483647 w 487"/>
              <a:gd name="T31" fmla="*/ 2147483647 h 607"/>
              <a:gd name="T32" fmla="*/ 2147483647 w 487"/>
              <a:gd name="T33" fmla="*/ 2147483647 h 607"/>
              <a:gd name="T34" fmla="*/ 2147483647 w 487"/>
              <a:gd name="T35" fmla="*/ 2147483647 h 607"/>
              <a:gd name="T36" fmla="*/ 2147483647 w 487"/>
              <a:gd name="T37" fmla="*/ 2147483647 h 607"/>
              <a:gd name="T38" fmla="*/ 2147483647 w 487"/>
              <a:gd name="T39" fmla="*/ 2147483647 h 607"/>
              <a:gd name="T40" fmla="*/ 2147483647 w 487"/>
              <a:gd name="T41" fmla="*/ 2147483647 h 607"/>
              <a:gd name="T42" fmla="*/ 2147483647 w 487"/>
              <a:gd name="T43" fmla="*/ 2147483647 h 607"/>
              <a:gd name="T44" fmla="*/ 2147483647 w 487"/>
              <a:gd name="T45" fmla="*/ 2147483647 h 607"/>
              <a:gd name="T46" fmla="*/ 2147483647 w 487"/>
              <a:gd name="T47" fmla="*/ 2147483647 h 607"/>
              <a:gd name="T48" fmla="*/ 2147483647 w 487"/>
              <a:gd name="T49" fmla="*/ 2147483647 h 607"/>
              <a:gd name="T50" fmla="*/ 2147483647 w 487"/>
              <a:gd name="T51" fmla="*/ 2147483647 h 607"/>
              <a:gd name="T52" fmla="*/ 2147483647 w 487"/>
              <a:gd name="T53" fmla="*/ 2147483647 h 607"/>
              <a:gd name="T54" fmla="*/ 2147483647 w 487"/>
              <a:gd name="T55" fmla="*/ 2147483647 h 607"/>
              <a:gd name="T56" fmla="*/ 2147483647 w 487"/>
              <a:gd name="T57" fmla="*/ 2147483647 h 607"/>
              <a:gd name="T58" fmla="*/ 2147483647 w 487"/>
              <a:gd name="T59" fmla="*/ 0 h 607"/>
              <a:gd name="T60" fmla="*/ 2147483647 w 487"/>
              <a:gd name="T61" fmla="*/ 2147483647 h 607"/>
              <a:gd name="T62" fmla="*/ 2147483647 w 487"/>
              <a:gd name="T63" fmla="*/ 2147483647 h 607"/>
              <a:gd name="T64" fmla="*/ 2147483647 w 487"/>
              <a:gd name="T65" fmla="*/ 2147483647 h 607"/>
              <a:gd name="T66" fmla="*/ 2147483647 w 487"/>
              <a:gd name="T67" fmla="*/ 2147483647 h 6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7"/>
              <a:gd name="T103" fmla="*/ 0 h 607"/>
              <a:gd name="T104" fmla="*/ 487 w 487"/>
              <a:gd name="T105" fmla="*/ 607 h 6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7" h="607">
                <a:moveTo>
                  <a:pt x="312" y="66"/>
                </a:moveTo>
                <a:lnTo>
                  <a:pt x="282" y="54"/>
                </a:lnTo>
                <a:lnTo>
                  <a:pt x="264" y="54"/>
                </a:lnTo>
                <a:lnTo>
                  <a:pt x="222" y="60"/>
                </a:lnTo>
                <a:lnTo>
                  <a:pt x="204" y="60"/>
                </a:lnTo>
                <a:lnTo>
                  <a:pt x="186" y="60"/>
                </a:lnTo>
                <a:lnTo>
                  <a:pt x="168" y="66"/>
                </a:lnTo>
                <a:lnTo>
                  <a:pt x="144" y="66"/>
                </a:lnTo>
                <a:lnTo>
                  <a:pt x="126" y="66"/>
                </a:lnTo>
                <a:lnTo>
                  <a:pt x="108" y="72"/>
                </a:lnTo>
                <a:lnTo>
                  <a:pt x="90" y="90"/>
                </a:lnTo>
                <a:lnTo>
                  <a:pt x="72" y="114"/>
                </a:lnTo>
                <a:lnTo>
                  <a:pt x="48" y="138"/>
                </a:lnTo>
                <a:lnTo>
                  <a:pt x="36" y="174"/>
                </a:lnTo>
                <a:lnTo>
                  <a:pt x="24" y="210"/>
                </a:lnTo>
                <a:lnTo>
                  <a:pt x="12" y="246"/>
                </a:lnTo>
                <a:lnTo>
                  <a:pt x="6" y="282"/>
                </a:lnTo>
                <a:lnTo>
                  <a:pt x="0" y="306"/>
                </a:lnTo>
                <a:lnTo>
                  <a:pt x="0" y="330"/>
                </a:lnTo>
                <a:lnTo>
                  <a:pt x="0" y="354"/>
                </a:lnTo>
                <a:lnTo>
                  <a:pt x="6" y="372"/>
                </a:lnTo>
                <a:lnTo>
                  <a:pt x="12" y="420"/>
                </a:lnTo>
                <a:lnTo>
                  <a:pt x="24" y="468"/>
                </a:lnTo>
                <a:lnTo>
                  <a:pt x="36" y="492"/>
                </a:lnTo>
                <a:lnTo>
                  <a:pt x="54" y="510"/>
                </a:lnTo>
                <a:lnTo>
                  <a:pt x="102" y="534"/>
                </a:lnTo>
                <a:lnTo>
                  <a:pt x="144" y="546"/>
                </a:lnTo>
                <a:lnTo>
                  <a:pt x="162" y="546"/>
                </a:lnTo>
                <a:lnTo>
                  <a:pt x="180" y="546"/>
                </a:lnTo>
                <a:lnTo>
                  <a:pt x="198" y="552"/>
                </a:lnTo>
                <a:lnTo>
                  <a:pt x="234" y="558"/>
                </a:lnTo>
                <a:lnTo>
                  <a:pt x="270" y="564"/>
                </a:lnTo>
                <a:lnTo>
                  <a:pt x="318" y="582"/>
                </a:lnTo>
                <a:lnTo>
                  <a:pt x="360" y="594"/>
                </a:lnTo>
                <a:lnTo>
                  <a:pt x="396" y="606"/>
                </a:lnTo>
                <a:lnTo>
                  <a:pt x="414" y="606"/>
                </a:lnTo>
                <a:lnTo>
                  <a:pt x="426" y="588"/>
                </a:lnTo>
                <a:lnTo>
                  <a:pt x="420" y="570"/>
                </a:lnTo>
                <a:lnTo>
                  <a:pt x="402" y="552"/>
                </a:lnTo>
                <a:lnTo>
                  <a:pt x="396" y="528"/>
                </a:lnTo>
                <a:lnTo>
                  <a:pt x="396" y="510"/>
                </a:lnTo>
                <a:lnTo>
                  <a:pt x="396" y="492"/>
                </a:lnTo>
                <a:lnTo>
                  <a:pt x="396" y="456"/>
                </a:lnTo>
                <a:lnTo>
                  <a:pt x="396" y="432"/>
                </a:lnTo>
                <a:lnTo>
                  <a:pt x="396" y="414"/>
                </a:lnTo>
                <a:lnTo>
                  <a:pt x="402" y="396"/>
                </a:lnTo>
                <a:lnTo>
                  <a:pt x="408" y="378"/>
                </a:lnTo>
                <a:lnTo>
                  <a:pt x="414" y="360"/>
                </a:lnTo>
                <a:lnTo>
                  <a:pt x="420" y="342"/>
                </a:lnTo>
                <a:lnTo>
                  <a:pt x="432" y="324"/>
                </a:lnTo>
                <a:lnTo>
                  <a:pt x="438" y="300"/>
                </a:lnTo>
                <a:lnTo>
                  <a:pt x="450" y="276"/>
                </a:lnTo>
                <a:lnTo>
                  <a:pt x="456" y="258"/>
                </a:lnTo>
                <a:lnTo>
                  <a:pt x="462" y="240"/>
                </a:lnTo>
                <a:lnTo>
                  <a:pt x="468" y="216"/>
                </a:lnTo>
                <a:lnTo>
                  <a:pt x="474" y="168"/>
                </a:lnTo>
                <a:lnTo>
                  <a:pt x="480" y="132"/>
                </a:lnTo>
                <a:lnTo>
                  <a:pt x="486" y="84"/>
                </a:lnTo>
                <a:lnTo>
                  <a:pt x="486" y="36"/>
                </a:lnTo>
                <a:lnTo>
                  <a:pt x="486" y="0"/>
                </a:lnTo>
                <a:lnTo>
                  <a:pt x="462" y="6"/>
                </a:lnTo>
                <a:lnTo>
                  <a:pt x="444" y="12"/>
                </a:lnTo>
                <a:lnTo>
                  <a:pt x="396" y="12"/>
                </a:lnTo>
                <a:lnTo>
                  <a:pt x="378" y="18"/>
                </a:lnTo>
                <a:lnTo>
                  <a:pt x="342" y="18"/>
                </a:lnTo>
                <a:lnTo>
                  <a:pt x="318" y="30"/>
                </a:lnTo>
                <a:lnTo>
                  <a:pt x="300" y="42"/>
                </a:lnTo>
                <a:lnTo>
                  <a:pt x="294" y="60"/>
                </a:lnTo>
              </a:path>
            </a:pathLst>
          </a:custGeom>
          <a:noFill/>
          <a:ln w="9525" cap="rnd">
            <a:noFill/>
            <a:round/>
            <a:headEnd type="none" w="sm" len="sm"/>
            <a:tailEnd type="none" w="sm" len="sm"/>
          </a:ln>
        </p:spPr>
        <p:txBody>
          <a:bodyPr/>
          <a:lstStyle/>
          <a:p>
            <a:endParaRPr lang="en-US"/>
          </a:p>
        </p:txBody>
      </p:sp>
      <p:sp>
        <p:nvSpPr>
          <p:cNvPr id="8266" name="Freeform 87"/>
          <p:cNvSpPr>
            <a:spLocks/>
          </p:cNvSpPr>
          <p:nvPr/>
        </p:nvSpPr>
        <p:spPr bwMode="auto">
          <a:xfrm>
            <a:off x="6529388" y="3008313"/>
            <a:ext cx="144462" cy="26987"/>
          </a:xfrm>
          <a:custGeom>
            <a:avLst/>
            <a:gdLst>
              <a:gd name="T0" fmla="*/ 0 w 91"/>
              <a:gd name="T1" fmla="*/ 2147483647 h 17"/>
              <a:gd name="T2" fmla="*/ 2147483647 w 91"/>
              <a:gd name="T3" fmla="*/ 0 h 17"/>
              <a:gd name="T4" fmla="*/ 2147483647 w 91"/>
              <a:gd name="T5" fmla="*/ 0 h 17"/>
              <a:gd name="T6" fmla="*/ 2147483647 w 91"/>
              <a:gd name="T7" fmla="*/ 0 h 17"/>
              <a:gd name="T8" fmla="*/ 2147483647 w 91"/>
              <a:gd name="T9" fmla="*/ 2147483647 h 17"/>
              <a:gd name="T10" fmla="*/ 2147483647 w 91"/>
              <a:gd name="T11" fmla="*/ 2147483647 h 17"/>
              <a:gd name="T12" fmla="*/ 0 60000 65536"/>
              <a:gd name="T13" fmla="*/ 0 60000 65536"/>
              <a:gd name="T14" fmla="*/ 0 60000 65536"/>
              <a:gd name="T15" fmla="*/ 0 60000 65536"/>
              <a:gd name="T16" fmla="*/ 0 60000 65536"/>
              <a:gd name="T17" fmla="*/ 0 60000 65536"/>
              <a:gd name="T18" fmla="*/ 0 w 91"/>
              <a:gd name="T19" fmla="*/ 0 h 17"/>
              <a:gd name="T20" fmla="*/ 91 w 9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1" h="17">
                <a:moveTo>
                  <a:pt x="0" y="8"/>
                </a:moveTo>
                <a:lnTo>
                  <a:pt x="18" y="0"/>
                </a:lnTo>
                <a:lnTo>
                  <a:pt x="36" y="0"/>
                </a:lnTo>
                <a:lnTo>
                  <a:pt x="54" y="0"/>
                </a:lnTo>
                <a:lnTo>
                  <a:pt x="72" y="8"/>
                </a:lnTo>
                <a:lnTo>
                  <a:pt x="90" y="16"/>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67" name="Freeform 88"/>
          <p:cNvSpPr>
            <a:spLocks/>
          </p:cNvSpPr>
          <p:nvPr/>
        </p:nvSpPr>
        <p:spPr bwMode="auto">
          <a:xfrm>
            <a:off x="6034088" y="2408238"/>
            <a:ext cx="115887" cy="411162"/>
          </a:xfrm>
          <a:custGeom>
            <a:avLst/>
            <a:gdLst>
              <a:gd name="T0" fmla="*/ 2147483647 w 73"/>
              <a:gd name="T1" fmla="*/ 0 h 259"/>
              <a:gd name="T2" fmla="*/ 2147483647 w 73"/>
              <a:gd name="T3" fmla="*/ 2147483647 h 259"/>
              <a:gd name="T4" fmla="*/ 2147483647 w 73"/>
              <a:gd name="T5" fmla="*/ 2147483647 h 259"/>
              <a:gd name="T6" fmla="*/ 2147483647 w 73"/>
              <a:gd name="T7" fmla="*/ 2147483647 h 259"/>
              <a:gd name="T8" fmla="*/ 2147483647 w 73"/>
              <a:gd name="T9" fmla="*/ 2147483647 h 259"/>
              <a:gd name="T10" fmla="*/ 0 w 73"/>
              <a:gd name="T11" fmla="*/ 2147483647 h 259"/>
              <a:gd name="T12" fmla="*/ 0 w 73"/>
              <a:gd name="T13" fmla="*/ 2147483647 h 259"/>
              <a:gd name="T14" fmla="*/ 0 w 73"/>
              <a:gd name="T15" fmla="*/ 2147483647 h 259"/>
              <a:gd name="T16" fmla="*/ 0 w 73"/>
              <a:gd name="T17" fmla="*/ 2147483647 h 259"/>
              <a:gd name="T18" fmla="*/ 2147483647 w 73"/>
              <a:gd name="T19" fmla="*/ 2147483647 h 259"/>
              <a:gd name="T20" fmla="*/ 2147483647 w 73"/>
              <a:gd name="T21" fmla="*/ 2147483647 h 259"/>
              <a:gd name="T22" fmla="*/ 2147483647 w 73"/>
              <a:gd name="T23" fmla="*/ 2147483647 h 259"/>
              <a:gd name="T24" fmla="*/ 2147483647 w 73"/>
              <a:gd name="T25" fmla="*/ 2147483647 h 259"/>
              <a:gd name="T26" fmla="*/ 2147483647 w 73"/>
              <a:gd name="T27" fmla="*/ 2147483647 h 259"/>
              <a:gd name="T28" fmla="*/ 2147483647 w 73"/>
              <a:gd name="T29" fmla="*/ 2147483647 h 259"/>
              <a:gd name="T30" fmla="*/ 2147483647 w 73"/>
              <a:gd name="T31" fmla="*/ 2147483647 h 259"/>
              <a:gd name="T32" fmla="*/ 2147483647 w 73"/>
              <a:gd name="T33" fmla="*/ 2147483647 h 259"/>
              <a:gd name="T34" fmla="*/ 2147483647 w 73"/>
              <a:gd name="T35" fmla="*/ 2147483647 h 259"/>
              <a:gd name="T36" fmla="*/ 2147483647 w 73"/>
              <a:gd name="T37" fmla="*/ 2147483647 h 259"/>
              <a:gd name="T38" fmla="*/ 2147483647 w 73"/>
              <a:gd name="T39" fmla="*/ 2147483647 h 259"/>
              <a:gd name="T40" fmla="*/ 2147483647 w 73"/>
              <a:gd name="T41" fmla="*/ 2147483647 h 259"/>
              <a:gd name="T42" fmla="*/ 2147483647 w 73"/>
              <a:gd name="T43" fmla="*/ 2147483647 h 259"/>
              <a:gd name="T44" fmla="*/ 2147483647 w 73"/>
              <a:gd name="T45" fmla="*/ 2147483647 h 259"/>
              <a:gd name="T46" fmla="*/ 2147483647 w 73"/>
              <a:gd name="T47" fmla="*/ 2147483647 h 259"/>
              <a:gd name="T48" fmla="*/ 2147483647 w 73"/>
              <a:gd name="T49" fmla="*/ 2147483647 h 259"/>
              <a:gd name="T50" fmla="*/ 2147483647 w 73"/>
              <a:gd name="T51" fmla="*/ 2147483647 h 259"/>
              <a:gd name="T52" fmla="*/ 2147483647 w 73"/>
              <a:gd name="T53" fmla="*/ 2147483647 h 259"/>
              <a:gd name="T54" fmla="*/ 2147483647 w 73"/>
              <a:gd name="T55" fmla="*/ 2147483647 h 259"/>
              <a:gd name="T56" fmla="*/ 2147483647 w 73"/>
              <a:gd name="T57" fmla="*/ 2147483647 h 259"/>
              <a:gd name="T58" fmla="*/ 2147483647 w 73"/>
              <a:gd name="T59" fmla="*/ 2147483647 h 2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
              <a:gd name="T91" fmla="*/ 0 h 259"/>
              <a:gd name="T92" fmla="*/ 73 w 73"/>
              <a:gd name="T93" fmla="*/ 259 h 25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 h="259">
                <a:moveTo>
                  <a:pt x="72" y="0"/>
                </a:moveTo>
                <a:lnTo>
                  <a:pt x="60" y="18"/>
                </a:lnTo>
                <a:lnTo>
                  <a:pt x="42" y="24"/>
                </a:lnTo>
                <a:lnTo>
                  <a:pt x="24" y="30"/>
                </a:lnTo>
                <a:lnTo>
                  <a:pt x="6" y="36"/>
                </a:lnTo>
                <a:lnTo>
                  <a:pt x="0" y="54"/>
                </a:lnTo>
                <a:lnTo>
                  <a:pt x="0" y="72"/>
                </a:lnTo>
                <a:lnTo>
                  <a:pt x="0" y="90"/>
                </a:lnTo>
                <a:lnTo>
                  <a:pt x="0" y="108"/>
                </a:lnTo>
                <a:lnTo>
                  <a:pt x="6" y="126"/>
                </a:lnTo>
                <a:lnTo>
                  <a:pt x="18" y="144"/>
                </a:lnTo>
                <a:lnTo>
                  <a:pt x="24" y="162"/>
                </a:lnTo>
                <a:lnTo>
                  <a:pt x="36" y="180"/>
                </a:lnTo>
                <a:lnTo>
                  <a:pt x="36" y="198"/>
                </a:lnTo>
                <a:lnTo>
                  <a:pt x="36" y="216"/>
                </a:lnTo>
                <a:lnTo>
                  <a:pt x="36" y="234"/>
                </a:lnTo>
                <a:lnTo>
                  <a:pt x="42" y="252"/>
                </a:lnTo>
                <a:lnTo>
                  <a:pt x="60" y="258"/>
                </a:lnTo>
                <a:lnTo>
                  <a:pt x="66" y="240"/>
                </a:lnTo>
                <a:lnTo>
                  <a:pt x="72" y="222"/>
                </a:lnTo>
                <a:lnTo>
                  <a:pt x="72" y="204"/>
                </a:lnTo>
                <a:lnTo>
                  <a:pt x="66" y="186"/>
                </a:lnTo>
                <a:lnTo>
                  <a:pt x="66" y="168"/>
                </a:lnTo>
                <a:lnTo>
                  <a:pt x="60" y="150"/>
                </a:lnTo>
                <a:lnTo>
                  <a:pt x="60" y="132"/>
                </a:lnTo>
                <a:lnTo>
                  <a:pt x="54" y="114"/>
                </a:lnTo>
                <a:lnTo>
                  <a:pt x="48" y="96"/>
                </a:lnTo>
                <a:lnTo>
                  <a:pt x="48" y="78"/>
                </a:lnTo>
                <a:lnTo>
                  <a:pt x="48" y="60"/>
                </a:lnTo>
                <a:lnTo>
                  <a:pt x="48" y="42"/>
                </a:lnTo>
              </a:path>
            </a:pathLst>
          </a:custGeom>
          <a:solidFill>
            <a:srgbClr val="AD6900"/>
          </a:solidFill>
          <a:ln w="9525" cap="rnd">
            <a:noFill/>
            <a:round/>
            <a:headEnd type="none" w="sm" len="sm"/>
            <a:tailEnd type="none" w="sm" len="sm"/>
          </a:ln>
        </p:spPr>
        <p:txBody>
          <a:bodyPr/>
          <a:lstStyle/>
          <a:p>
            <a:endParaRPr lang="en-US"/>
          </a:p>
        </p:txBody>
      </p:sp>
      <p:sp>
        <p:nvSpPr>
          <p:cNvPr id="8268" name="Freeform 89"/>
          <p:cNvSpPr>
            <a:spLocks/>
          </p:cNvSpPr>
          <p:nvPr/>
        </p:nvSpPr>
        <p:spPr bwMode="auto">
          <a:xfrm>
            <a:off x="5386388" y="1722438"/>
            <a:ext cx="696912" cy="1077912"/>
          </a:xfrm>
          <a:custGeom>
            <a:avLst/>
            <a:gdLst>
              <a:gd name="T0" fmla="*/ 2147483647 w 439"/>
              <a:gd name="T1" fmla="*/ 0 h 679"/>
              <a:gd name="T2" fmla="*/ 2147483647 w 439"/>
              <a:gd name="T3" fmla="*/ 2147483647 h 679"/>
              <a:gd name="T4" fmla="*/ 2147483647 w 439"/>
              <a:gd name="T5" fmla="*/ 2147483647 h 679"/>
              <a:gd name="T6" fmla="*/ 2147483647 w 439"/>
              <a:gd name="T7" fmla="*/ 2147483647 h 679"/>
              <a:gd name="T8" fmla="*/ 2147483647 w 439"/>
              <a:gd name="T9" fmla="*/ 2147483647 h 679"/>
              <a:gd name="T10" fmla="*/ 2147483647 w 439"/>
              <a:gd name="T11" fmla="*/ 2147483647 h 679"/>
              <a:gd name="T12" fmla="*/ 2147483647 w 439"/>
              <a:gd name="T13" fmla="*/ 2147483647 h 679"/>
              <a:gd name="T14" fmla="*/ 2147483647 w 439"/>
              <a:gd name="T15" fmla="*/ 2147483647 h 679"/>
              <a:gd name="T16" fmla="*/ 2147483647 w 439"/>
              <a:gd name="T17" fmla="*/ 2147483647 h 679"/>
              <a:gd name="T18" fmla="*/ 2147483647 w 439"/>
              <a:gd name="T19" fmla="*/ 2147483647 h 679"/>
              <a:gd name="T20" fmla="*/ 2147483647 w 439"/>
              <a:gd name="T21" fmla="*/ 2147483647 h 679"/>
              <a:gd name="T22" fmla="*/ 2147483647 w 439"/>
              <a:gd name="T23" fmla="*/ 2147483647 h 679"/>
              <a:gd name="T24" fmla="*/ 0 w 439"/>
              <a:gd name="T25" fmla="*/ 2147483647 h 679"/>
              <a:gd name="T26" fmla="*/ 0 w 439"/>
              <a:gd name="T27" fmla="*/ 2147483647 h 679"/>
              <a:gd name="T28" fmla="*/ 2147483647 w 439"/>
              <a:gd name="T29" fmla="*/ 2147483647 h 679"/>
              <a:gd name="T30" fmla="*/ 2147483647 w 439"/>
              <a:gd name="T31" fmla="*/ 2147483647 h 679"/>
              <a:gd name="T32" fmla="*/ 2147483647 w 439"/>
              <a:gd name="T33" fmla="*/ 2147483647 h 679"/>
              <a:gd name="T34" fmla="*/ 2147483647 w 439"/>
              <a:gd name="T35" fmla="*/ 2147483647 h 679"/>
              <a:gd name="T36" fmla="*/ 2147483647 w 439"/>
              <a:gd name="T37" fmla="*/ 2147483647 h 679"/>
              <a:gd name="T38" fmla="*/ 2147483647 w 439"/>
              <a:gd name="T39" fmla="*/ 2147483647 h 679"/>
              <a:gd name="T40" fmla="*/ 2147483647 w 439"/>
              <a:gd name="T41" fmla="*/ 2147483647 h 679"/>
              <a:gd name="T42" fmla="*/ 2147483647 w 439"/>
              <a:gd name="T43" fmla="*/ 2147483647 h 679"/>
              <a:gd name="T44" fmla="*/ 2147483647 w 439"/>
              <a:gd name="T45" fmla="*/ 2147483647 h 679"/>
              <a:gd name="T46" fmla="*/ 2147483647 w 439"/>
              <a:gd name="T47" fmla="*/ 2147483647 h 679"/>
              <a:gd name="T48" fmla="*/ 2147483647 w 439"/>
              <a:gd name="T49" fmla="*/ 2147483647 h 679"/>
              <a:gd name="T50" fmla="*/ 2147483647 w 439"/>
              <a:gd name="T51" fmla="*/ 2147483647 h 679"/>
              <a:gd name="T52" fmla="*/ 2147483647 w 439"/>
              <a:gd name="T53" fmla="*/ 2147483647 h 679"/>
              <a:gd name="T54" fmla="*/ 2147483647 w 439"/>
              <a:gd name="T55" fmla="*/ 2147483647 h 679"/>
              <a:gd name="T56" fmla="*/ 2147483647 w 439"/>
              <a:gd name="T57" fmla="*/ 2147483647 h 679"/>
              <a:gd name="T58" fmla="*/ 2147483647 w 439"/>
              <a:gd name="T59" fmla="*/ 2147483647 h 679"/>
              <a:gd name="T60" fmla="*/ 2147483647 w 439"/>
              <a:gd name="T61" fmla="*/ 2147483647 h 679"/>
              <a:gd name="T62" fmla="*/ 2147483647 w 439"/>
              <a:gd name="T63" fmla="*/ 2147483647 h 679"/>
              <a:gd name="T64" fmla="*/ 2147483647 w 439"/>
              <a:gd name="T65" fmla="*/ 2147483647 h 679"/>
              <a:gd name="T66" fmla="*/ 2147483647 w 439"/>
              <a:gd name="T67" fmla="*/ 2147483647 h 679"/>
              <a:gd name="T68" fmla="*/ 2147483647 w 439"/>
              <a:gd name="T69" fmla="*/ 2147483647 h 679"/>
              <a:gd name="T70" fmla="*/ 2147483647 w 439"/>
              <a:gd name="T71" fmla="*/ 2147483647 h 679"/>
              <a:gd name="T72" fmla="*/ 2147483647 w 439"/>
              <a:gd name="T73" fmla="*/ 2147483647 h 679"/>
              <a:gd name="T74" fmla="*/ 2147483647 w 439"/>
              <a:gd name="T75" fmla="*/ 2147483647 h 679"/>
              <a:gd name="T76" fmla="*/ 2147483647 w 439"/>
              <a:gd name="T77" fmla="*/ 2147483647 h 679"/>
              <a:gd name="T78" fmla="*/ 2147483647 w 439"/>
              <a:gd name="T79" fmla="*/ 2147483647 h 679"/>
              <a:gd name="T80" fmla="*/ 2147483647 w 439"/>
              <a:gd name="T81" fmla="*/ 2147483647 h 679"/>
              <a:gd name="T82" fmla="*/ 2147483647 w 439"/>
              <a:gd name="T83" fmla="*/ 2147483647 h 679"/>
              <a:gd name="T84" fmla="*/ 2147483647 w 439"/>
              <a:gd name="T85" fmla="*/ 2147483647 h 679"/>
              <a:gd name="T86" fmla="*/ 2147483647 w 439"/>
              <a:gd name="T87" fmla="*/ 2147483647 h 679"/>
              <a:gd name="T88" fmla="*/ 2147483647 w 439"/>
              <a:gd name="T89" fmla="*/ 2147483647 h 679"/>
              <a:gd name="T90" fmla="*/ 2147483647 w 439"/>
              <a:gd name="T91" fmla="*/ 2147483647 h 679"/>
              <a:gd name="T92" fmla="*/ 2147483647 w 439"/>
              <a:gd name="T93" fmla="*/ 2147483647 h 679"/>
              <a:gd name="T94" fmla="*/ 2147483647 w 439"/>
              <a:gd name="T95" fmla="*/ 2147483647 h 679"/>
              <a:gd name="T96" fmla="*/ 2147483647 w 439"/>
              <a:gd name="T97" fmla="*/ 2147483647 h 679"/>
              <a:gd name="T98" fmla="*/ 2147483647 w 439"/>
              <a:gd name="T99" fmla="*/ 2147483647 h 679"/>
              <a:gd name="T100" fmla="*/ 2147483647 w 439"/>
              <a:gd name="T101" fmla="*/ 2147483647 h 679"/>
              <a:gd name="T102" fmla="*/ 2147483647 w 439"/>
              <a:gd name="T103" fmla="*/ 2147483647 h 679"/>
              <a:gd name="T104" fmla="*/ 2147483647 w 439"/>
              <a:gd name="T105" fmla="*/ 2147483647 h 679"/>
              <a:gd name="T106" fmla="*/ 2147483647 w 439"/>
              <a:gd name="T107" fmla="*/ 2147483647 h 679"/>
              <a:gd name="T108" fmla="*/ 2147483647 w 439"/>
              <a:gd name="T109" fmla="*/ 2147483647 h 679"/>
              <a:gd name="T110" fmla="*/ 2147483647 w 439"/>
              <a:gd name="T111" fmla="*/ 2147483647 h 679"/>
              <a:gd name="T112" fmla="*/ 2147483647 w 439"/>
              <a:gd name="T113" fmla="*/ 2147483647 h 6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9"/>
              <a:gd name="T172" fmla="*/ 0 h 679"/>
              <a:gd name="T173" fmla="*/ 439 w 439"/>
              <a:gd name="T174" fmla="*/ 679 h 6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9" h="679">
                <a:moveTo>
                  <a:pt x="96" y="0"/>
                </a:moveTo>
                <a:lnTo>
                  <a:pt x="96" y="18"/>
                </a:lnTo>
                <a:lnTo>
                  <a:pt x="84" y="36"/>
                </a:lnTo>
                <a:lnTo>
                  <a:pt x="78" y="54"/>
                </a:lnTo>
                <a:lnTo>
                  <a:pt x="66" y="72"/>
                </a:lnTo>
                <a:lnTo>
                  <a:pt x="54" y="90"/>
                </a:lnTo>
                <a:lnTo>
                  <a:pt x="48" y="108"/>
                </a:lnTo>
                <a:lnTo>
                  <a:pt x="42" y="126"/>
                </a:lnTo>
                <a:lnTo>
                  <a:pt x="36" y="144"/>
                </a:lnTo>
                <a:lnTo>
                  <a:pt x="18" y="156"/>
                </a:lnTo>
                <a:lnTo>
                  <a:pt x="12" y="174"/>
                </a:lnTo>
                <a:lnTo>
                  <a:pt x="6" y="192"/>
                </a:lnTo>
                <a:lnTo>
                  <a:pt x="0" y="210"/>
                </a:lnTo>
                <a:lnTo>
                  <a:pt x="0" y="228"/>
                </a:lnTo>
                <a:lnTo>
                  <a:pt x="6" y="246"/>
                </a:lnTo>
                <a:lnTo>
                  <a:pt x="18" y="264"/>
                </a:lnTo>
                <a:lnTo>
                  <a:pt x="36" y="252"/>
                </a:lnTo>
                <a:lnTo>
                  <a:pt x="54" y="252"/>
                </a:lnTo>
                <a:lnTo>
                  <a:pt x="72" y="252"/>
                </a:lnTo>
                <a:lnTo>
                  <a:pt x="90" y="258"/>
                </a:lnTo>
                <a:lnTo>
                  <a:pt x="108" y="252"/>
                </a:lnTo>
                <a:lnTo>
                  <a:pt x="126" y="246"/>
                </a:lnTo>
                <a:lnTo>
                  <a:pt x="144" y="246"/>
                </a:lnTo>
                <a:lnTo>
                  <a:pt x="162" y="246"/>
                </a:lnTo>
                <a:lnTo>
                  <a:pt x="180" y="246"/>
                </a:lnTo>
                <a:lnTo>
                  <a:pt x="198" y="246"/>
                </a:lnTo>
                <a:lnTo>
                  <a:pt x="216" y="246"/>
                </a:lnTo>
                <a:lnTo>
                  <a:pt x="234" y="246"/>
                </a:lnTo>
                <a:lnTo>
                  <a:pt x="252" y="246"/>
                </a:lnTo>
                <a:lnTo>
                  <a:pt x="270" y="258"/>
                </a:lnTo>
                <a:lnTo>
                  <a:pt x="282" y="276"/>
                </a:lnTo>
                <a:lnTo>
                  <a:pt x="294" y="294"/>
                </a:lnTo>
                <a:lnTo>
                  <a:pt x="300" y="312"/>
                </a:lnTo>
                <a:lnTo>
                  <a:pt x="300" y="330"/>
                </a:lnTo>
                <a:lnTo>
                  <a:pt x="306" y="348"/>
                </a:lnTo>
                <a:lnTo>
                  <a:pt x="306" y="366"/>
                </a:lnTo>
                <a:lnTo>
                  <a:pt x="306" y="384"/>
                </a:lnTo>
                <a:lnTo>
                  <a:pt x="300" y="402"/>
                </a:lnTo>
                <a:lnTo>
                  <a:pt x="294" y="420"/>
                </a:lnTo>
                <a:lnTo>
                  <a:pt x="294" y="438"/>
                </a:lnTo>
                <a:lnTo>
                  <a:pt x="294" y="456"/>
                </a:lnTo>
                <a:lnTo>
                  <a:pt x="294" y="474"/>
                </a:lnTo>
                <a:lnTo>
                  <a:pt x="312" y="492"/>
                </a:lnTo>
                <a:lnTo>
                  <a:pt x="330" y="492"/>
                </a:lnTo>
                <a:lnTo>
                  <a:pt x="348" y="486"/>
                </a:lnTo>
                <a:lnTo>
                  <a:pt x="366" y="498"/>
                </a:lnTo>
                <a:lnTo>
                  <a:pt x="384" y="498"/>
                </a:lnTo>
                <a:lnTo>
                  <a:pt x="396" y="516"/>
                </a:lnTo>
                <a:lnTo>
                  <a:pt x="408" y="534"/>
                </a:lnTo>
                <a:lnTo>
                  <a:pt x="420" y="552"/>
                </a:lnTo>
                <a:lnTo>
                  <a:pt x="426" y="570"/>
                </a:lnTo>
                <a:lnTo>
                  <a:pt x="432" y="588"/>
                </a:lnTo>
                <a:lnTo>
                  <a:pt x="432" y="606"/>
                </a:lnTo>
                <a:lnTo>
                  <a:pt x="432" y="624"/>
                </a:lnTo>
                <a:lnTo>
                  <a:pt x="432" y="642"/>
                </a:lnTo>
                <a:lnTo>
                  <a:pt x="432" y="660"/>
                </a:lnTo>
                <a:lnTo>
                  <a:pt x="438" y="678"/>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69" name="Freeform 90"/>
          <p:cNvSpPr>
            <a:spLocks/>
          </p:cNvSpPr>
          <p:nvPr/>
        </p:nvSpPr>
        <p:spPr bwMode="auto">
          <a:xfrm>
            <a:off x="6076950" y="1985963"/>
            <a:ext cx="419100" cy="889000"/>
          </a:xfrm>
          <a:custGeom>
            <a:avLst/>
            <a:gdLst>
              <a:gd name="T0" fmla="*/ 2147483647 w 264"/>
              <a:gd name="T1" fmla="*/ 2147483647 h 560"/>
              <a:gd name="T2" fmla="*/ 2147483647 w 264"/>
              <a:gd name="T3" fmla="*/ 2147483647 h 560"/>
              <a:gd name="T4" fmla="*/ 2147483647 w 264"/>
              <a:gd name="T5" fmla="*/ 2147483647 h 560"/>
              <a:gd name="T6" fmla="*/ 2147483647 w 264"/>
              <a:gd name="T7" fmla="*/ 2147483647 h 560"/>
              <a:gd name="T8" fmla="*/ 2147483647 w 264"/>
              <a:gd name="T9" fmla="*/ 2147483647 h 560"/>
              <a:gd name="T10" fmla="*/ 2147483647 w 264"/>
              <a:gd name="T11" fmla="*/ 2147483647 h 560"/>
              <a:gd name="T12" fmla="*/ 2147483647 w 264"/>
              <a:gd name="T13" fmla="*/ 2147483647 h 560"/>
              <a:gd name="T14" fmla="*/ 2147483647 w 264"/>
              <a:gd name="T15" fmla="*/ 2147483647 h 560"/>
              <a:gd name="T16" fmla="*/ 2147483647 w 264"/>
              <a:gd name="T17" fmla="*/ 2147483647 h 560"/>
              <a:gd name="T18" fmla="*/ 2147483647 w 264"/>
              <a:gd name="T19" fmla="*/ 2147483647 h 560"/>
              <a:gd name="T20" fmla="*/ 2147483647 w 264"/>
              <a:gd name="T21" fmla="*/ 2147483647 h 560"/>
              <a:gd name="T22" fmla="*/ 2147483647 w 264"/>
              <a:gd name="T23" fmla="*/ 2147483647 h 560"/>
              <a:gd name="T24" fmla="*/ 2147483647 w 264"/>
              <a:gd name="T25" fmla="*/ 2147483647 h 560"/>
              <a:gd name="T26" fmla="*/ 2147483647 w 264"/>
              <a:gd name="T27" fmla="*/ 2147483647 h 560"/>
              <a:gd name="T28" fmla="*/ 2147483647 w 264"/>
              <a:gd name="T29" fmla="*/ 2147483647 h 560"/>
              <a:gd name="T30" fmla="*/ 2147483647 w 264"/>
              <a:gd name="T31" fmla="*/ 2147483647 h 560"/>
              <a:gd name="T32" fmla="*/ 2147483647 w 264"/>
              <a:gd name="T33" fmla="*/ 2147483647 h 560"/>
              <a:gd name="T34" fmla="*/ 2147483647 w 264"/>
              <a:gd name="T35" fmla="*/ 2147483647 h 560"/>
              <a:gd name="T36" fmla="*/ 2147483647 w 264"/>
              <a:gd name="T37" fmla="*/ 2147483647 h 560"/>
              <a:gd name="T38" fmla="*/ 2147483647 w 264"/>
              <a:gd name="T39" fmla="*/ 2147483647 h 560"/>
              <a:gd name="T40" fmla="*/ 2147483647 w 264"/>
              <a:gd name="T41" fmla="*/ 2147483647 h 560"/>
              <a:gd name="T42" fmla="*/ 2147483647 w 264"/>
              <a:gd name="T43" fmla="*/ 2147483647 h 560"/>
              <a:gd name="T44" fmla="*/ 2147483647 w 264"/>
              <a:gd name="T45" fmla="*/ 2147483647 h 560"/>
              <a:gd name="T46" fmla="*/ 2147483647 w 264"/>
              <a:gd name="T47" fmla="*/ 2147483647 h 560"/>
              <a:gd name="T48" fmla="*/ 2147483647 w 264"/>
              <a:gd name="T49" fmla="*/ 2147483647 h 560"/>
              <a:gd name="T50" fmla="*/ 2147483647 w 264"/>
              <a:gd name="T51" fmla="*/ 2147483647 h 560"/>
              <a:gd name="T52" fmla="*/ 2147483647 w 264"/>
              <a:gd name="T53" fmla="*/ 2147483647 h 560"/>
              <a:gd name="T54" fmla="*/ 2147483647 w 264"/>
              <a:gd name="T55" fmla="*/ 2147483647 h 560"/>
              <a:gd name="T56" fmla="*/ 2147483647 w 264"/>
              <a:gd name="T57" fmla="*/ 2147483647 h 560"/>
              <a:gd name="T58" fmla="*/ 2147483647 w 264"/>
              <a:gd name="T59" fmla="*/ 2147483647 h 560"/>
              <a:gd name="T60" fmla="*/ 0 w 264"/>
              <a:gd name="T61" fmla="*/ 2147483647 h 560"/>
              <a:gd name="T62" fmla="*/ 2147483647 w 264"/>
              <a:gd name="T63" fmla="*/ 2147483647 h 560"/>
              <a:gd name="T64" fmla="*/ 2147483647 w 264"/>
              <a:gd name="T65" fmla="*/ 2147483647 h 560"/>
              <a:gd name="T66" fmla="*/ 2147483647 w 264"/>
              <a:gd name="T67" fmla="*/ 2147483647 h 560"/>
              <a:gd name="T68" fmla="*/ 2147483647 w 264"/>
              <a:gd name="T69" fmla="*/ 2147483647 h 560"/>
              <a:gd name="T70" fmla="*/ 2147483647 w 264"/>
              <a:gd name="T71" fmla="*/ 2147483647 h 560"/>
              <a:gd name="T72" fmla="*/ 2147483647 w 264"/>
              <a:gd name="T73" fmla="*/ 2147483647 h 560"/>
              <a:gd name="T74" fmla="*/ 2147483647 w 264"/>
              <a:gd name="T75" fmla="*/ 2147483647 h 560"/>
              <a:gd name="T76" fmla="*/ 2147483647 w 264"/>
              <a:gd name="T77" fmla="*/ 2147483647 h 560"/>
              <a:gd name="T78" fmla="*/ 2147483647 w 264"/>
              <a:gd name="T79" fmla="*/ 2147483647 h 560"/>
              <a:gd name="T80" fmla="*/ 2147483647 w 264"/>
              <a:gd name="T81" fmla="*/ 2147483647 h 560"/>
              <a:gd name="T82" fmla="*/ 2147483647 w 264"/>
              <a:gd name="T83" fmla="*/ 2147483647 h 560"/>
              <a:gd name="T84" fmla="*/ 2147483647 w 264"/>
              <a:gd name="T85" fmla="*/ 2147483647 h 560"/>
              <a:gd name="T86" fmla="*/ 2147483647 w 264"/>
              <a:gd name="T87" fmla="*/ 2147483647 h 560"/>
              <a:gd name="T88" fmla="*/ 2147483647 w 264"/>
              <a:gd name="T89" fmla="*/ 2147483647 h 560"/>
              <a:gd name="T90" fmla="*/ 2147483647 w 264"/>
              <a:gd name="T91" fmla="*/ 2147483647 h 560"/>
              <a:gd name="T92" fmla="*/ 2147483647 w 264"/>
              <a:gd name="T93" fmla="*/ 2147483647 h 560"/>
              <a:gd name="T94" fmla="*/ 2147483647 w 264"/>
              <a:gd name="T95" fmla="*/ 2147483647 h 560"/>
              <a:gd name="T96" fmla="*/ 2147483647 w 264"/>
              <a:gd name="T97" fmla="*/ 2147483647 h 560"/>
              <a:gd name="T98" fmla="*/ 2147483647 w 264"/>
              <a:gd name="T99" fmla="*/ 2147483647 h 560"/>
              <a:gd name="T100" fmla="*/ 2147483647 w 264"/>
              <a:gd name="T101" fmla="*/ 2147483647 h 560"/>
              <a:gd name="T102" fmla="*/ 2147483647 w 264"/>
              <a:gd name="T103" fmla="*/ 2147483647 h 5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4"/>
              <a:gd name="T157" fmla="*/ 0 h 560"/>
              <a:gd name="T158" fmla="*/ 264 w 264"/>
              <a:gd name="T159" fmla="*/ 560 h 5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4" h="560">
                <a:moveTo>
                  <a:pt x="141" y="554"/>
                </a:moveTo>
                <a:lnTo>
                  <a:pt x="152" y="540"/>
                </a:lnTo>
                <a:lnTo>
                  <a:pt x="166" y="531"/>
                </a:lnTo>
                <a:lnTo>
                  <a:pt x="171" y="517"/>
                </a:lnTo>
                <a:lnTo>
                  <a:pt x="180" y="503"/>
                </a:lnTo>
                <a:lnTo>
                  <a:pt x="189" y="489"/>
                </a:lnTo>
                <a:lnTo>
                  <a:pt x="194" y="471"/>
                </a:lnTo>
                <a:lnTo>
                  <a:pt x="194" y="457"/>
                </a:lnTo>
                <a:lnTo>
                  <a:pt x="198" y="443"/>
                </a:lnTo>
                <a:lnTo>
                  <a:pt x="194" y="429"/>
                </a:lnTo>
                <a:lnTo>
                  <a:pt x="189" y="411"/>
                </a:lnTo>
                <a:lnTo>
                  <a:pt x="189" y="397"/>
                </a:lnTo>
                <a:lnTo>
                  <a:pt x="189" y="383"/>
                </a:lnTo>
                <a:lnTo>
                  <a:pt x="180" y="369"/>
                </a:lnTo>
                <a:lnTo>
                  <a:pt x="175" y="351"/>
                </a:lnTo>
                <a:lnTo>
                  <a:pt x="175" y="337"/>
                </a:lnTo>
                <a:lnTo>
                  <a:pt x="166" y="323"/>
                </a:lnTo>
                <a:lnTo>
                  <a:pt x="161" y="309"/>
                </a:lnTo>
                <a:lnTo>
                  <a:pt x="157" y="291"/>
                </a:lnTo>
                <a:lnTo>
                  <a:pt x="152" y="277"/>
                </a:lnTo>
                <a:lnTo>
                  <a:pt x="152" y="263"/>
                </a:lnTo>
                <a:lnTo>
                  <a:pt x="152" y="249"/>
                </a:lnTo>
                <a:lnTo>
                  <a:pt x="147" y="231"/>
                </a:lnTo>
                <a:lnTo>
                  <a:pt x="143" y="217"/>
                </a:lnTo>
                <a:lnTo>
                  <a:pt x="143" y="203"/>
                </a:lnTo>
                <a:lnTo>
                  <a:pt x="143" y="189"/>
                </a:lnTo>
                <a:lnTo>
                  <a:pt x="152" y="171"/>
                </a:lnTo>
                <a:lnTo>
                  <a:pt x="157" y="157"/>
                </a:lnTo>
                <a:lnTo>
                  <a:pt x="166" y="143"/>
                </a:lnTo>
                <a:lnTo>
                  <a:pt x="171" y="129"/>
                </a:lnTo>
                <a:lnTo>
                  <a:pt x="184" y="111"/>
                </a:lnTo>
                <a:lnTo>
                  <a:pt x="198" y="120"/>
                </a:lnTo>
                <a:lnTo>
                  <a:pt x="212" y="129"/>
                </a:lnTo>
                <a:lnTo>
                  <a:pt x="212" y="111"/>
                </a:lnTo>
                <a:lnTo>
                  <a:pt x="221" y="97"/>
                </a:lnTo>
                <a:lnTo>
                  <a:pt x="231" y="83"/>
                </a:lnTo>
                <a:lnTo>
                  <a:pt x="231" y="69"/>
                </a:lnTo>
                <a:lnTo>
                  <a:pt x="240" y="51"/>
                </a:lnTo>
                <a:lnTo>
                  <a:pt x="249" y="37"/>
                </a:lnTo>
                <a:lnTo>
                  <a:pt x="249" y="23"/>
                </a:lnTo>
                <a:lnTo>
                  <a:pt x="263" y="14"/>
                </a:lnTo>
                <a:lnTo>
                  <a:pt x="249" y="9"/>
                </a:lnTo>
                <a:lnTo>
                  <a:pt x="235" y="9"/>
                </a:lnTo>
                <a:lnTo>
                  <a:pt x="221" y="9"/>
                </a:lnTo>
                <a:lnTo>
                  <a:pt x="207" y="0"/>
                </a:lnTo>
                <a:lnTo>
                  <a:pt x="189" y="5"/>
                </a:lnTo>
                <a:lnTo>
                  <a:pt x="175" y="9"/>
                </a:lnTo>
                <a:lnTo>
                  <a:pt x="161" y="19"/>
                </a:lnTo>
                <a:lnTo>
                  <a:pt x="147" y="28"/>
                </a:lnTo>
                <a:lnTo>
                  <a:pt x="129" y="37"/>
                </a:lnTo>
                <a:lnTo>
                  <a:pt x="111" y="46"/>
                </a:lnTo>
                <a:lnTo>
                  <a:pt x="97" y="46"/>
                </a:lnTo>
                <a:lnTo>
                  <a:pt x="83" y="46"/>
                </a:lnTo>
                <a:lnTo>
                  <a:pt x="69" y="56"/>
                </a:lnTo>
                <a:lnTo>
                  <a:pt x="51" y="65"/>
                </a:lnTo>
                <a:lnTo>
                  <a:pt x="41" y="79"/>
                </a:lnTo>
                <a:lnTo>
                  <a:pt x="32" y="97"/>
                </a:lnTo>
                <a:lnTo>
                  <a:pt x="27" y="111"/>
                </a:lnTo>
                <a:lnTo>
                  <a:pt x="18" y="125"/>
                </a:lnTo>
                <a:lnTo>
                  <a:pt x="14" y="139"/>
                </a:lnTo>
                <a:lnTo>
                  <a:pt x="0" y="157"/>
                </a:lnTo>
                <a:lnTo>
                  <a:pt x="0" y="171"/>
                </a:lnTo>
                <a:lnTo>
                  <a:pt x="14" y="176"/>
                </a:lnTo>
                <a:lnTo>
                  <a:pt x="32" y="166"/>
                </a:lnTo>
                <a:lnTo>
                  <a:pt x="37" y="152"/>
                </a:lnTo>
                <a:lnTo>
                  <a:pt x="51" y="139"/>
                </a:lnTo>
                <a:lnTo>
                  <a:pt x="55" y="125"/>
                </a:lnTo>
                <a:lnTo>
                  <a:pt x="69" y="125"/>
                </a:lnTo>
                <a:lnTo>
                  <a:pt x="83" y="134"/>
                </a:lnTo>
                <a:lnTo>
                  <a:pt x="83" y="148"/>
                </a:lnTo>
                <a:lnTo>
                  <a:pt x="83" y="162"/>
                </a:lnTo>
                <a:lnTo>
                  <a:pt x="74" y="176"/>
                </a:lnTo>
                <a:lnTo>
                  <a:pt x="64" y="194"/>
                </a:lnTo>
                <a:lnTo>
                  <a:pt x="55" y="208"/>
                </a:lnTo>
                <a:lnTo>
                  <a:pt x="55" y="222"/>
                </a:lnTo>
                <a:lnTo>
                  <a:pt x="51" y="236"/>
                </a:lnTo>
                <a:lnTo>
                  <a:pt x="46" y="254"/>
                </a:lnTo>
                <a:lnTo>
                  <a:pt x="37" y="268"/>
                </a:lnTo>
                <a:lnTo>
                  <a:pt x="37" y="282"/>
                </a:lnTo>
                <a:lnTo>
                  <a:pt x="32" y="296"/>
                </a:lnTo>
                <a:lnTo>
                  <a:pt x="32" y="314"/>
                </a:lnTo>
                <a:lnTo>
                  <a:pt x="23" y="328"/>
                </a:lnTo>
                <a:lnTo>
                  <a:pt x="23" y="342"/>
                </a:lnTo>
                <a:lnTo>
                  <a:pt x="27" y="356"/>
                </a:lnTo>
                <a:lnTo>
                  <a:pt x="27" y="374"/>
                </a:lnTo>
                <a:lnTo>
                  <a:pt x="37" y="388"/>
                </a:lnTo>
                <a:lnTo>
                  <a:pt x="41" y="402"/>
                </a:lnTo>
                <a:lnTo>
                  <a:pt x="46" y="416"/>
                </a:lnTo>
                <a:lnTo>
                  <a:pt x="51" y="434"/>
                </a:lnTo>
                <a:lnTo>
                  <a:pt x="55" y="448"/>
                </a:lnTo>
                <a:lnTo>
                  <a:pt x="60" y="462"/>
                </a:lnTo>
                <a:lnTo>
                  <a:pt x="60" y="476"/>
                </a:lnTo>
                <a:lnTo>
                  <a:pt x="55" y="494"/>
                </a:lnTo>
                <a:lnTo>
                  <a:pt x="55" y="508"/>
                </a:lnTo>
                <a:lnTo>
                  <a:pt x="69" y="517"/>
                </a:lnTo>
                <a:lnTo>
                  <a:pt x="78" y="531"/>
                </a:lnTo>
                <a:lnTo>
                  <a:pt x="92" y="536"/>
                </a:lnTo>
                <a:lnTo>
                  <a:pt x="106" y="545"/>
                </a:lnTo>
                <a:lnTo>
                  <a:pt x="115" y="559"/>
                </a:lnTo>
                <a:lnTo>
                  <a:pt x="129" y="559"/>
                </a:lnTo>
                <a:lnTo>
                  <a:pt x="143" y="559"/>
                </a:lnTo>
                <a:lnTo>
                  <a:pt x="157" y="549"/>
                </a:lnTo>
                <a:lnTo>
                  <a:pt x="171" y="536"/>
                </a:lnTo>
                <a:lnTo>
                  <a:pt x="171" y="522"/>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70" name="Freeform 91"/>
          <p:cNvSpPr>
            <a:spLocks/>
          </p:cNvSpPr>
          <p:nvPr/>
        </p:nvSpPr>
        <p:spPr bwMode="auto">
          <a:xfrm>
            <a:off x="2947988" y="2627313"/>
            <a:ext cx="2697162" cy="1239837"/>
          </a:xfrm>
          <a:custGeom>
            <a:avLst/>
            <a:gdLst>
              <a:gd name="T0" fmla="*/ 2147483647 w 1699"/>
              <a:gd name="T1" fmla="*/ 0 h 781"/>
              <a:gd name="T2" fmla="*/ 2147483647 w 1699"/>
              <a:gd name="T3" fmla="*/ 2147483647 h 781"/>
              <a:gd name="T4" fmla="*/ 2147483647 w 1699"/>
              <a:gd name="T5" fmla="*/ 2147483647 h 781"/>
              <a:gd name="T6" fmla="*/ 2147483647 w 1699"/>
              <a:gd name="T7" fmla="*/ 2147483647 h 781"/>
              <a:gd name="T8" fmla="*/ 2147483647 w 1699"/>
              <a:gd name="T9" fmla="*/ 2147483647 h 781"/>
              <a:gd name="T10" fmla="*/ 2147483647 w 1699"/>
              <a:gd name="T11" fmla="*/ 2147483647 h 781"/>
              <a:gd name="T12" fmla="*/ 2147483647 w 1699"/>
              <a:gd name="T13" fmla="*/ 2147483647 h 781"/>
              <a:gd name="T14" fmla="*/ 2147483647 w 1699"/>
              <a:gd name="T15" fmla="*/ 2147483647 h 781"/>
              <a:gd name="T16" fmla="*/ 2147483647 w 1699"/>
              <a:gd name="T17" fmla="*/ 2147483647 h 781"/>
              <a:gd name="T18" fmla="*/ 2147483647 w 1699"/>
              <a:gd name="T19" fmla="*/ 2147483647 h 781"/>
              <a:gd name="T20" fmla="*/ 2147483647 w 1699"/>
              <a:gd name="T21" fmla="*/ 2147483647 h 781"/>
              <a:gd name="T22" fmla="*/ 2147483647 w 1699"/>
              <a:gd name="T23" fmla="*/ 2147483647 h 781"/>
              <a:gd name="T24" fmla="*/ 2147483647 w 1699"/>
              <a:gd name="T25" fmla="*/ 2147483647 h 781"/>
              <a:gd name="T26" fmla="*/ 2147483647 w 1699"/>
              <a:gd name="T27" fmla="*/ 2147483647 h 781"/>
              <a:gd name="T28" fmla="*/ 2147483647 w 1699"/>
              <a:gd name="T29" fmla="*/ 2147483647 h 781"/>
              <a:gd name="T30" fmla="*/ 2147483647 w 1699"/>
              <a:gd name="T31" fmla="*/ 2147483647 h 781"/>
              <a:gd name="T32" fmla="*/ 2147483647 w 1699"/>
              <a:gd name="T33" fmla="*/ 2147483647 h 781"/>
              <a:gd name="T34" fmla="*/ 2147483647 w 1699"/>
              <a:gd name="T35" fmla="*/ 2147483647 h 781"/>
              <a:gd name="T36" fmla="*/ 2147483647 w 1699"/>
              <a:gd name="T37" fmla="*/ 2147483647 h 781"/>
              <a:gd name="T38" fmla="*/ 2147483647 w 1699"/>
              <a:gd name="T39" fmla="*/ 2147483647 h 781"/>
              <a:gd name="T40" fmla="*/ 2147483647 w 1699"/>
              <a:gd name="T41" fmla="*/ 2147483647 h 781"/>
              <a:gd name="T42" fmla="*/ 2147483647 w 1699"/>
              <a:gd name="T43" fmla="*/ 2147483647 h 781"/>
              <a:gd name="T44" fmla="*/ 2147483647 w 1699"/>
              <a:gd name="T45" fmla="*/ 2147483647 h 781"/>
              <a:gd name="T46" fmla="*/ 2147483647 w 1699"/>
              <a:gd name="T47" fmla="*/ 2147483647 h 781"/>
              <a:gd name="T48" fmla="*/ 2147483647 w 1699"/>
              <a:gd name="T49" fmla="*/ 2147483647 h 781"/>
              <a:gd name="T50" fmla="*/ 2147483647 w 1699"/>
              <a:gd name="T51" fmla="*/ 2147483647 h 781"/>
              <a:gd name="T52" fmla="*/ 2147483647 w 1699"/>
              <a:gd name="T53" fmla="*/ 2147483647 h 781"/>
              <a:gd name="T54" fmla="*/ 2147483647 w 1699"/>
              <a:gd name="T55" fmla="*/ 2147483647 h 781"/>
              <a:gd name="T56" fmla="*/ 2147483647 w 1699"/>
              <a:gd name="T57" fmla="*/ 2147483647 h 781"/>
              <a:gd name="T58" fmla="*/ 2147483647 w 1699"/>
              <a:gd name="T59" fmla="*/ 2147483647 h 781"/>
              <a:gd name="T60" fmla="*/ 2147483647 w 1699"/>
              <a:gd name="T61" fmla="*/ 2147483647 h 781"/>
              <a:gd name="T62" fmla="*/ 2147483647 w 1699"/>
              <a:gd name="T63" fmla="*/ 2147483647 h 781"/>
              <a:gd name="T64" fmla="*/ 2147483647 w 1699"/>
              <a:gd name="T65" fmla="*/ 2147483647 h 781"/>
              <a:gd name="T66" fmla="*/ 2147483647 w 1699"/>
              <a:gd name="T67" fmla="*/ 2147483647 h 781"/>
              <a:gd name="T68" fmla="*/ 2147483647 w 1699"/>
              <a:gd name="T69" fmla="*/ 2147483647 h 781"/>
              <a:gd name="T70" fmla="*/ 2147483647 w 1699"/>
              <a:gd name="T71" fmla="*/ 2147483647 h 781"/>
              <a:gd name="T72" fmla="*/ 2147483647 w 1699"/>
              <a:gd name="T73" fmla="*/ 2147483647 h 781"/>
              <a:gd name="T74" fmla="*/ 2147483647 w 1699"/>
              <a:gd name="T75" fmla="*/ 2147483647 h 781"/>
              <a:gd name="T76" fmla="*/ 2147483647 w 1699"/>
              <a:gd name="T77" fmla="*/ 2147483647 h 781"/>
              <a:gd name="T78" fmla="*/ 2147483647 w 1699"/>
              <a:gd name="T79" fmla="*/ 2147483647 h 781"/>
              <a:gd name="T80" fmla="*/ 2147483647 w 1699"/>
              <a:gd name="T81" fmla="*/ 2147483647 h 781"/>
              <a:gd name="T82" fmla="*/ 2147483647 w 1699"/>
              <a:gd name="T83" fmla="*/ 2147483647 h 781"/>
              <a:gd name="T84" fmla="*/ 2147483647 w 1699"/>
              <a:gd name="T85" fmla="*/ 2147483647 h 781"/>
              <a:gd name="T86" fmla="*/ 2147483647 w 1699"/>
              <a:gd name="T87" fmla="*/ 2147483647 h 781"/>
              <a:gd name="T88" fmla="*/ 2147483647 w 1699"/>
              <a:gd name="T89" fmla="*/ 2147483647 h 781"/>
              <a:gd name="T90" fmla="*/ 2147483647 w 1699"/>
              <a:gd name="T91" fmla="*/ 2147483647 h 781"/>
              <a:gd name="T92" fmla="*/ 2147483647 w 1699"/>
              <a:gd name="T93" fmla="*/ 2147483647 h 781"/>
              <a:gd name="T94" fmla="*/ 2147483647 w 1699"/>
              <a:gd name="T95" fmla="*/ 2147483647 h 781"/>
              <a:gd name="T96" fmla="*/ 2147483647 w 1699"/>
              <a:gd name="T97" fmla="*/ 2147483647 h 781"/>
              <a:gd name="T98" fmla="*/ 2147483647 w 1699"/>
              <a:gd name="T99" fmla="*/ 2147483647 h 781"/>
              <a:gd name="T100" fmla="*/ 2147483647 w 1699"/>
              <a:gd name="T101" fmla="*/ 2147483647 h 781"/>
              <a:gd name="T102" fmla="*/ 2147483647 w 1699"/>
              <a:gd name="T103" fmla="*/ 2147483647 h 781"/>
              <a:gd name="T104" fmla="*/ 2147483647 w 1699"/>
              <a:gd name="T105" fmla="*/ 2147483647 h 7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9"/>
              <a:gd name="T160" fmla="*/ 0 h 781"/>
              <a:gd name="T161" fmla="*/ 1699 w 1699"/>
              <a:gd name="T162" fmla="*/ 781 h 7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9" h="781">
                <a:moveTo>
                  <a:pt x="0" y="6"/>
                </a:moveTo>
                <a:lnTo>
                  <a:pt x="24" y="0"/>
                </a:lnTo>
                <a:lnTo>
                  <a:pt x="36" y="18"/>
                </a:lnTo>
                <a:lnTo>
                  <a:pt x="48" y="36"/>
                </a:lnTo>
                <a:lnTo>
                  <a:pt x="54" y="54"/>
                </a:lnTo>
                <a:lnTo>
                  <a:pt x="66" y="72"/>
                </a:lnTo>
                <a:lnTo>
                  <a:pt x="84" y="84"/>
                </a:lnTo>
                <a:lnTo>
                  <a:pt x="96" y="102"/>
                </a:lnTo>
                <a:lnTo>
                  <a:pt x="114" y="114"/>
                </a:lnTo>
                <a:lnTo>
                  <a:pt x="126" y="132"/>
                </a:lnTo>
                <a:lnTo>
                  <a:pt x="144" y="138"/>
                </a:lnTo>
                <a:lnTo>
                  <a:pt x="156" y="156"/>
                </a:lnTo>
                <a:lnTo>
                  <a:pt x="174" y="162"/>
                </a:lnTo>
                <a:lnTo>
                  <a:pt x="192" y="174"/>
                </a:lnTo>
                <a:lnTo>
                  <a:pt x="210" y="186"/>
                </a:lnTo>
                <a:lnTo>
                  <a:pt x="228" y="192"/>
                </a:lnTo>
                <a:lnTo>
                  <a:pt x="246" y="204"/>
                </a:lnTo>
                <a:lnTo>
                  <a:pt x="258" y="222"/>
                </a:lnTo>
                <a:lnTo>
                  <a:pt x="264" y="240"/>
                </a:lnTo>
                <a:lnTo>
                  <a:pt x="276" y="258"/>
                </a:lnTo>
                <a:lnTo>
                  <a:pt x="288" y="276"/>
                </a:lnTo>
                <a:lnTo>
                  <a:pt x="300" y="294"/>
                </a:lnTo>
                <a:lnTo>
                  <a:pt x="300" y="312"/>
                </a:lnTo>
                <a:lnTo>
                  <a:pt x="306" y="330"/>
                </a:lnTo>
                <a:lnTo>
                  <a:pt x="318" y="348"/>
                </a:lnTo>
                <a:lnTo>
                  <a:pt x="318" y="366"/>
                </a:lnTo>
                <a:lnTo>
                  <a:pt x="336" y="378"/>
                </a:lnTo>
                <a:lnTo>
                  <a:pt x="354" y="390"/>
                </a:lnTo>
                <a:lnTo>
                  <a:pt x="366" y="408"/>
                </a:lnTo>
                <a:lnTo>
                  <a:pt x="372" y="426"/>
                </a:lnTo>
                <a:lnTo>
                  <a:pt x="390" y="438"/>
                </a:lnTo>
                <a:lnTo>
                  <a:pt x="408" y="450"/>
                </a:lnTo>
                <a:lnTo>
                  <a:pt x="414" y="468"/>
                </a:lnTo>
                <a:lnTo>
                  <a:pt x="432" y="474"/>
                </a:lnTo>
                <a:lnTo>
                  <a:pt x="450" y="480"/>
                </a:lnTo>
                <a:lnTo>
                  <a:pt x="468" y="486"/>
                </a:lnTo>
                <a:lnTo>
                  <a:pt x="486" y="486"/>
                </a:lnTo>
                <a:lnTo>
                  <a:pt x="504" y="492"/>
                </a:lnTo>
                <a:lnTo>
                  <a:pt x="522" y="498"/>
                </a:lnTo>
                <a:lnTo>
                  <a:pt x="540" y="498"/>
                </a:lnTo>
                <a:lnTo>
                  <a:pt x="558" y="498"/>
                </a:lnTo>
                <a:lnTo>
                  <a:pt x="576" y="498"/>
                </a:lnTo>
                <a:lnTo>
                  <a:pt x="588" y="516"/>
                </a:lnTo>
                <a:lnTo>
                  <a:pt x="606" y="528"/>
                </a:lnTo>
                <a:lnTo>
                  <a:pt x="618" y="546"/>
                </a:lnTo>
                <a:lnTo>
                  <a:pt x="636" y="552"/>
                </a:lnTo>
                <a:lnTo>
                  <a:pt x="654" y="564"/>
                </a:lnTo>
                <a:lnTo>
                  <a:pt x="672" y="576"/>
                </a:lnTo>
                <a:lnTo>
                  <a:pt x="690" y="588"/>
                </a:lnTo>
                <a:lnTo>
                  <a:pt x="708" y="600"/>
                </a:lnTo>
                <a:lnTo>
                  <a:pt x="726" y="612"/>
                </a:lnTo>
                <a:lnTo>
                  <a:pt x="744" y="624"/>
                </a:lnTo>
                <a:lnTo>
                  <a:pt x="762" y="630"/>
                </a:lnTo>
                <a:lnTo>
                  <a:pt x="780" y="642"/>
                </a:lnTo>
                <a:lnTo>
                  <a:pt x="798" y="648"/>
                </a:lnTo>
                <a:lnTo>
                  <a:pt x="816" y="654"/>
                </a:lnTo>
                <a:lnTo>
                  <a:pt x="834" y="654"/>
                </a:lnTo>
                <a:lnTo>
                  <a:pt x="852" y="660"/>
                </a:lnTo>
                <a:lnTo>
                  <a:pt x="870" y="666"/>
                </a:lnTo>
                <a:lnTo>
                  <a:pt x="888" y="666"/>
                </a:lnTo>
                <a:lnTo>
                  <a:pt x="906" y="666"/>
                </a:lnTo>
                <a:lnTo>
                  <a:pt x="924" y="666"/>
                </a:lnTo>
                <a:lnTo>
                  <a:pt x="942" y="660"/>
                </a:lnTo>
                <a:lnTo>
                  <a:pt x="960" y="654"/>
                </a:lnTo>
                <a:lnTo>
                  <a:pt x="978" y="654"/>
                </a:lnTo>
                <a:lnTo>
                  <a:pt x="996" y="648"/>
                </a:lnTo>
                <a:lnTo>
                  <a:pt x="1008" y="666"/>
                </a:lnTo>
                <a:lnTo>
                  <a:pt x="1026" y="672"/>
                </a:lnTo>
                <a:lnTo>
                  <a:pt x="1044" y="678"/>
                </a:lnTo>
                <a:lnTo>
                  <a:pt x="1062" y="672"/>
                </a:lnTo>
                <a:lnTo>
                  <a:pt x="1080" y="672"/>
                </a:lnTo>
                <a:lnTo>
                  <a:pt x="1098" y="660"/>
                </a:lnTo>
                <a:lnTo>
                  <a:pt x="1116" y="648"/>
                </a:lnTo>
                <a:lnTo>
                  <a:pt x="1134" y="630"/>
                </a:lnTo>
                <a:lnTo>
                  <a:pt x="1152" y="630"/>
                </a:lnTo>
                <a:lnTo>
                  <a:pt x="1170" y="630"/>
                </a:lnTo>
                <a:lnTo>
                  <a:pt x="1188" y="630"/>
                </a:lnTo>
                <a:lnTo>
                  <a:pt x="1206" y="642"/>
                </a:lnTo>
                <a:lnTo>
                  <a:pt x="1224" y="642"/>
                </a:lnTo>
                <a:lnTo>
                  <a:pt x="1242" y="642"/>
                </a:lnTo>
                <a:lnTo>
                  <a:pt x="1260" y="648"/>
                </a:lnTo>
                <a:lnTo>
                  <a:pt x="1272" y="666"/>
                </a:lnTo>
                <a:lnTo>
                  <a:pt x="1290" y="672"/>
                </a:lnTo>
                <a:lnTo>
                  <a:pt x="1308" y="684"/>
                </a:lnTo>
                <a:lnTo>
                  <a:pt x="1320" y="702"/>
                </a:lnTo>
                <a:lnTo>
                  <a:pt x="1338" y="714"/>
                </a:lnTo>
                <a:lnTo>
                  <a:pt x="1344" y="732"/>
                </a:lnTo>
                <a:lnTo>
                  <a:pt x="1356" y="750"/>
                </a:lnTo>
                <a:lnTo>
                  <a:pt x="1374" y="756"/>
                </a:lnTo>
                <a:lnTo>
                  <a:pt x="1392" y="762"/>
                </a:lnTo>
                <a:lnTo>
                  <a:pt x="1410" y="768"/>
                </a:lnTo>
                <a:lnTo>
                  <a:pt x="1428" y="768"/>
                </a:lnTo>
                <a:lnTo>
                  <a:pt x="1446" y="774"/>
                </a:lnTo>
                <a:lnTo>
                  <a:pt x="1464" y="780"/>
                </a:lnTo>
                <a:lnTo>
                  <a:pt x="1482" y="780"/>
                </a:lnTo>
                <a:lnTo>
                  <a:pt x="1500" y="774"/>
                </a:lnTo>
                <a:lnTo>
                  <a:pt x="1518" y="774"/>
                </a:lnTo>
                <a:lnTo>
                  <a:pt x="1536" y="774"/>
                </a:lnTo>
                <a:lnTo>
                  <a:pt x="1554" y="774"/>
                </a:lnTo>
                <a:lnTo>
                  <a:pt x="1572" y="774"/>
                </a:lnTo>
                <a:lnTo>
                  <a:pt x="1590" y="768"/>
                </a:lnTo>
                <a:lnTo>
                  <a:pt x="1608" y="756"/>
                </a:lnTo>
                <a:lnTo>
                  <a:pt x="1626" y="756"/>
                </a:lnTo>
                <a:lnTo>
                  <a:pt x="1644" y="744"/>
                </a:lnTo>
                <a:lnTo>
                  <a:pt x="1662" y="732"/>
                </a:lnTo>
                <a:lnTo>
                  <a:pt x="1680" y="726"/>
                </a:lnTo>
                <a:lnTo>
                  <a:pt x="1698" y="714"/>
                </a:lnTo>
              </a:path>
            </a:pathLst>
          </a:custGeom>
          <a:solidFill>
            <a:srgbClr val="EAEC5E"/>
          </a:solidFill>
          <a:ln w="50800" cap="rnd" cmpd="sng">
            <a:solidFill>
              <a:schemeClr val="tx1"/>
            </a:solidFill>
            <a:prstDash val="solid"/>
            <a:round/>
            <a:headEnd type="none" w="sm" len="sm"/>
            <a:tailEnd type="none" w="sm" len="sm"/>
          </a:ln>
        </p:spPr>
        <p:txBody>
          <a:bodyPr/>
          <a:lstStyle/>
          <a:p>
            <a:endParaRPr lang="en-US"/>
          </a:p>
        </p:txBody>
      </p:sp>
      <p:sp>
        <p:nvSpPr>
          <p:cNvPr id="8271" name="Freeform 92"/>
          <p:cNvSpPr>
            <a:spLocks/>
          </p:cNvSpPr>
          <p:nvPr/>
        </p:nvSpPr>
        <p:spPr bwMode="auto">
          <a:xfrm>
            <a:off x="3862388" y="3046413"/>
            <a:ext cx="1316037" cy="430212"/>
          </a:xfrm>
          <a:custGeom>
            <a:avLst/>
            <a:gdLst>
              <a:gd name="T0" fmla="*/ 0 w 829"/>
              <a:gd name="T1" fmla="*/ 2147483647 h 271"/>
              <a:gd name="T2" fmla="*/ 2147483647 w 829"/>
              <a:gd name="T3" fmla="*/ 2147483647 h 271"/>
              <a:gd name="T4" fmla="*/ 2147483647 w 829"/>
              <a:gd name="T5" fmla="*/ 2147483647 h 271"/>
              <a:gd name="T6" fmla="*/ 2147483647 w 829"/>
              <a:gd name="T7" fmla="*/ 2147483647 h 271"/>
              <a:gd name="T8" fmla="*/ 2147483647 w 829"/>
              <a:gd name="T9" fmla="*/ 2147483647 h 271"/>
              <a:gd name="T10" fmla="*/ 2147483647 w 829"/>
              <a:gd name="T11" fmla="*/ 2147483647 h 271"/>
              <a:gd name="T12" fmla="*/ 2147483647 w 829"/>
              <a:gd name="T13" fmla="*/ 2147483647 h 271"/>
              <a:gd name="T14" fmla="*/ 2147483647 w 829"/>
              <a:gd name="T15" fmla="*/ 2147483647 h 271"/>
              <a:gd name="T16" fmla="*/ 2147483647 w 829"/>
              <a:gd name="T17" fmla="*/ 2147483647 h 271"/>
              <a:gd name="T18" fmla="*/ 2147483647 w 829"/>
              <a:gd name="T19" fmla="*/ 2147483647 h 271"/>
              <a:gd name="T20" fmla="*/ 2147483647 w 829"/>
              <a:gd name="T21" fmla="*/ 2147483647 h 271"/>
              <a:gd name="T22" fmla="*/ 2147483647 w 829"/>
              <a:gd name="T23" fmla="*/ 2147483647 h 271"/>
              <a:gd name="T24" fmla="*/ 2147483647 w 829"/>
              <a:gd name="T25" fmla="*/ 2147483647 h 271"/>
              <a:gd name="T26" fmla="*/ 2147483647 w 829"/>
              <a:gd name="T27" fmla="*/ 2147483647 h 271"/>
              <a:gd name="T28" fmla="*/ 2147483647 w 829"/>
              <a:gd name="T29" fmla="*/ 2147483647 h 271"/>
              <a:gd name="T30" fmla="*/ 2147483647 w 829"/>
              <a:gd name="T31" fmla="*/ 2147483647 h 271"/>
              <a:gd name="T32" fmla="*/ 2147483647 w 829"/>
              <a:gd name="T33" fmla="*/ 2147483647 h 271"/>
              <a:gd name="T34" fmla="*/ 2147483647 w 829"/>
              <a:gd name="T35" fmla="*/ 2147483647 h 271"/>
              <a:gd name="T36" fmla="*/ 2147483647 w 829"/>
              <a:gd name="T37" fmla="*/ 2147483647 h 271"/>
              <a:gd name="T38" fmla="*/ 2147483647 w 829"/>
              <a:gd name="T39" fmla="*/ 2147483647 h 271"/>
              <a:gd name="T40" fmla="*/ 2147483647 w 829"/>
              <a:gd name="T41" fmla="*/ 2147483647 h 271"/>
              <a:gd name="T42" fmla="*/ 2147483647 w 829"/>
              <a:gd name="T43" fmla="*/ 2147483647 h 271"/>
              <a:gd name="T44" fmla="*/ 2147483647 w 829"/>
              <a:gd name="T45" fmla="*/ 2147483647 h 271"/>
              <a:gd name="T46" fmla="*/ 2147483647 w 829"/>
              <a:gd name="T47" fmla="*/ 2147483647 h 271"/>
              <a:gd name="T48" fmla="*/ 2147483647 w 829"/>
              <a:gd name="T49" fmla="*/ 2147483647 h 271"/>
              <a:gd name="T50" fmla="*/ 2147483647 w 829"/>
              <a:gd name="T51" fmla="*/ 2147483647 h 271"/>
              <a:gd name="T52" fmla="*/ 2147483647 w 829"/>
              <a:gd name="T53" fmla="*/ 2147483647 h 271"/>
              <a:gd name="T54" fmla="*/ 2147483647 w 829"/>
              <a:gd name="T55" fmla="*/ 2147483647 h 271"/>
              <a:gd name="T56" fmla="*/ 2147483647 w 829"/>
              <a:gd name="T57" fmla="*/ 2147483647 h 271"/>
              <a:gd name="T58" fmla="*/ 2147483647 w 829"/>
              <a:gd name="T59" fmla="*/ 2147483647 h 271"/>
              <a:gd name="T60" fmla="*/ 2147483647 w 829"/>
              <a:gd name="T61" fmla="*/ 2147483647 h 271"/>
              <a:gd name="T62" fmla="*/ 2147483647 w 829"/>
              <a:gd name="T63" fmla="*/ 2147483647 h 271"/>
              <a:gd name="T64" fmla="*/ 2147483647 w 829"/>
              <a:gd name="T65" fmla="*/ 2147483647 h 271"/>
              <a:gd name="T66" fmla="*/ 2147483647 w 829"/>
              <a:gd name="T67" fmla="*/ 2147483647 h 271"/>
              <a:gd name="T68" fmla="*/ 2147483647 w 829"/>
              <a:gd name="T69" fmla="*/ 2147483647 h 271"/>
              <a:gd name="T70" fmla="*/ 2147483647 w 829"/>
              <a:gd name="T71" fmla="*/ 2147483647 h 271"/>
              <a:gd name="T72" fmla="*/ 2147483647 w 829"/>
              <a:gd name="T73" fmla="*/ 2147483647 h 271"/>
              <a:gd name="T74" fmla="*/ 2147483647 w 829"/>
              <a:gd name="T75" fmla="*/ 2147483647 h 271"/>
              <a:gd name="T76" fmla="*/ 2147483647 w 829"/>
              <a:gd name="T77" fmla="*/ 2147483647 h 271"/>
              <a:gd name="T78" fmla="*/ 2147483647 w 829"/>
              <a:gd name="T79" fmla="*/ 2147483647 h 271"/>
              <a:gd name="T80" fmla="*/ 2147483647 w 829"/>
              <a:gd name="T81" fmla="*/ 2147483647 h 271"/>
              <a:gd name="T82" fmla="*/ 2147483647 w 829"/>
              <a:gd name="T83" fmla="*/ 2147483647 h 271"/>
              <a:gd name="T84" fmla="*/ 2147483647 w 829"/>
              <a:gd name="T85" fmla="*/ 2147483647 h 271"/>
              <a:gd name="T86" fmla="*/ 2147483647 w 829"/>
              <a:gd name="T87" fmla="*/ 2147483647 h 271"/>
              <a:gd name="T88" fmla="*/ 2147483647 w 829"/>
              <a:gd name="T89" fmla="*/ 2147483647 h 271"/>
              <a:gd name="T90" fmla="*/ 2147483647 w 829"/>
              <a:gd name="T91" fmla="*/ 2147483647 h 271"/>
              <a:gd name="T92" fmla="*/ 2147483647 w 829"/>
              <a:gd name="T93" fmla="*/ 2147483647 h 271"/>
              <a:gd name="T94" fmla="*/ 2147483647 w 829"/>
              <a:gd name="T95" fmla="*/ 2147483647 h 271"/>
              <a:gd name="T96" fmla="*/ 2147483647 w 829"/>
              <a:gd name="T97" fmla="*/ 2147483647 h 271"/>
              <a:gd name="T98" fmla="*/ 2147483647 w 829"/>
              <a:gd name="T99" fmla="*/ 2147483647 h 271"/>
              <a:gd name="T100" fmla="*/ 2147483647 w 829"/>
              <a:gd name="T101" fmla="*/ 2147483647 h 271"/>
              <a:gd name="T102" fmla="*/ 2147483647 w 829"/>
              <a:gd name="T103" fmla="*/ 2147483647 h 271"/>
              <a:gd name="T104" fmla="*/ 2147483647 w 829"/>
              <a:gd name="T105" fmla="*/ 2147483647 h 271"/>
              <a:gd name="T106" fmla="*/ 2147483647 w 829"/>
              <a:gd name="T107" fmla="*/ 0 h 2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9"/>
              <a:gd name="T163" fmla="*/ 0 h 271"/>
              <a:gd name="T164" fmla="*/ 829 w 829"/>
              <a:gd name="T165" fmla="*/ 271 h 2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9" h="271">
                <a:moveTo>
                  <a:pt x="0" y="270"/>
                </a:moveTo>
                <a:lnTo>
                  <a:pt x="12" y="240"/>
                </a:lnTo>
                <a:lnTo>
                  <a:pt x="12" y="222"/>
                </a:lnTo>
                <a:lnTo>
                  <a:pt x="30" y="210"/>
                </a:lnTo>
                <a:lnTo>
                  <a:pt x="36" y="192"/>
                </a:lnTo>
                <a:lnTo>
                  <a:pt x="48" y="174"/>
                </a:lnTo>
                <a:lnTo>
                  <a:pt x="66" y="156"/>
                </a:lnTo>
                <a:lnTo>
                  <a:pt x="84" y="144"/>
                </a:lnTo>
                <a:lnTo>
                  <a:pt x="102" y="132"/>
                </a:lnTo>
                <a:lnTo>
                  <a:pt x="120" y="120"/>
                </a:lnTo>
                <a:lnTo>
                  <a:pt x="138" y="108"/>
                </a:lnTo>
                <a:lnTo>
                  <a:pt x="156" y="96"/>
                </a:lnTo>
                <a:lnTo>
                  <a:pt x="174" y="84"/>
                </a:lnTo>
                <a:lnTo>
                  <a:pt x="192" y="72"/>
                </a:lnTo>
                <a:lnTo>
                  <a:pt x="210" y="72"/>
                </a:lnTo>
                <a:lnTo>
                  <a:pt x="228" y="66"/>
                </a:lnTo>
                <a:lnTo>
                  <a:pt x="246" y="66"/>
                </a:lnTo>
                <a:lnTo>
                  <a:pt x="264" y="66"/>
                </a:lnTo>
                <a:lnTo>
                  <a:pt x="282" y="66"/>
                </a:lnTo>
                <a:lnTo>
                  <a:pt x="300" y="66"/>
                </a:lnTo>
                <a:lnTo>
                  <a:pt x="318" y="72"/>
                </a:lnTo>
                <a:lnTo>
                  <a:pt x="336" y="72"/>
                </a:lnTo>
                <a:lnTo>
                  <a:pt x="360" y="84"/>
                </a:lnTo>
                <a:lnTo>
                  <a:pt x="378" y="84"/>
                </a:lnTo>
                <a:lnTo>
                  <a:pt x="396" y="84"/>
                </a:lnTo>
                <a:lnTo>
                  <a:pt x="414" y="84"/>
                </a:lnTo>
                <a:lnTo>
                  <a:pt x="432" y="84"/>
                </a:lnTo>
                <a:lnTo>
                  <a:pt x="450" y="78"/>
                </a:lnTo>
                <a:lnTo>
                  <a:pt x="468" y="72"/>
                </a:lnTo>
                <a:lnTo>
                  <a:pt x="486" y="66"/>
                </a:lnTo>
                <a:lnTo>
                  <a:pt x="504" y="60"/>
                </a:lnTo>
                <a:lnTo>
                  <a:pt x="522" y="54"/>
                </a:lnTo>
                <a:lnTo>
                  <a:pt x="540" y="48"/>
                </a:lnTo>
                <a:lnTo>
                  <a:pt x="558" y="48"/>
                </a:lnTo>
                <a:lnTo>
                  <a:pt x="576" y="48"/>
                </a:lnTo>
                <a:lnTo>
                  <a:pt x="594" y="60"/>
                </a:lnTo>
                <a:lnTo>
                  <a:pt x="612" y="72"/>
                </a:lnTo>
                <a:lnTo>
                  <a:pt x="630" y="84"/>
                </a:lnTo>
                <a:lnTo>
                  <a:pt x="648" y="90"/>
                </a:lnTo>
                <a:lnTo>
                  <a:pt x="666" y="96"/>
                </a:lnTo>
                <a:lnTo>
                  <a:pt x="684" y="96"/>
                </a:lnTo>
                <a:lnTo>
                  <a:pt x="702" y="102"/>
                </a:lnTo>
                <a:lnTo>
                  <a:pt x="720" y="102"/>
                </a:lnTo>
                <a:lnTo>
                  <a:pt x="738" y="102"/>
                </a:lnTo>
                <a:lnTo>
                  <a:pt x="756" y="102"/>
                </a:lnTo>
                <a:lnTo>
                  <a:pt x="774" y="102"/>
                </a:lnTo>
                <a:lnTo>
                  <a:pt x="792" y="108"/>
                </a:lnTo>
                <a:lnTo>
                  <a:pt x="810" y="108"/>
                </a:lnTo>
                <a:lnTo>
                  <a:pt x="816" y="90"/>
                </a:lnTo>
                <a:lnTo>
                  <a:pt x="822" y="72"/>
                </a:lnTo>
                <a:lnTo>
                  <a:pt x="828" y="54"/>
                </a:lnTo>
                <a:lnTo>
                  <a:pt x="828" y="36"/>
                </a:lnTo>
                <a:lnTo>
                  <a:pt x="828" y="18"/>
                </a:lnTo>
                <a:lnTo>
                  <a:pt x="828" y="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72" name="Oval 93"/>
          <p:cNvSpPr>
            <a:spLocks noChangeArrowheads="1"/>
          </p:cNvSpPr>
          <p:nvPr/>
        </p:nvSpPr>
        <p:spPr bwMode="auto">
          <a:xfrm>
            <a:off x="5926138" y="4624388"/>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273" name="Oval 94"/>
          <p:cNvSpPr>
            <a:spLocks noChangeArrowheads="1"/>
          </p:cNvSpPr>
          <p:nvPr/>
        </p:nvSpPr>
        <p:spPr bwMode="auto">
          <a:xfrm>
            <a:off x="4910138" y="4700588"/>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274" name="Oval 95"/>
          <p:cNvSpPr>
            <a:spLocks noChangeArrowheads="1"/>
          </p:cNvSpPr>
          <p:nvPr/>
        </p:nvSpPr>
        <p:spPr bwMode="auto">
          <a:xfrm>
            <a:off x="6916738" y="4167188"/>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275" name="Freeform 96"/>
          <p:cNvSpPr>
            <a:spLocks/>
          </p:cNvSpPr>
          <p:nvPr/>
        </p:nvSpPr>
        <p:spPr bwMode="auto">
          <a:xfrm>
            <a:off x="6119813" y="2789238"/>
            <a:ext cx="30162" cy="34925"/>
          </a:xfrm>
          <a:custGeom>
            <a:avLst/>
            <a:gdLst>
              <a:gd name="T0" fmla="*/ 2147483647 w 19"/>
              <a:gd name="T1" fmla="*/ 0 h 22"/>
              <a:gd name="T2" fmla="*/ 0 w 19"/>
              <a:gd name="T3" fmla="*/ 2147483647 h 22"/>
              <a:gd name="T4" fmla="*/ 2147483647 w 19"/>
              <a:gd name="T5" fmla="*/ 2147483647 h 22"/>
              <a:gd name="T6" fmla="*/ 2147483647 w 19"/>
              <a:gd name="T7" fmla="*/ 2147483647 h 22"/>
              <a:gd name="T8" fmla="*/ 0 60000 65536"/>
              <a:gd name="T9" fmla="*/ 0 60000 65536"/>
              <a:gd name="T10" fmla="*/ 0 60000 65536"/>
              <a:gd name="T11" fmla="*/ 0 60000 65536"/>
              <a:gd name="T12" fmla="*/ 0 w 19"/>
              <a:gd name="T13" fmla="*/ 0 h 22"/>
              <a:gd name="T14" fmla="*/ 19 w 19"/>
              <a:gd name="T15" fmla="*/ 22 h 22"/>
            </a:gdLst>
            <a:ahLst/>
            <a:cxnLst>
              <a:cxn ang="T8">
                <a:pos x="T0" y="T1"/>
              </a:cxn>
              <a:cxn ang="T9">
                <a:pos x="T2" y="T3"/>
              </a:cxn>
              <a:cxn ang="T10">
                <a:pos x="T4" y="T5"/>
              </a:cxn>
              <a:cxn ang="T11">
                <a:pos x="T6" y="T7"/>
              </a:cxn>
            </a:cxnLst>
            <a:rect l="T12" t="T13" r="T14" b="T15"/>
            <a:pathLst>
              <a:path w="19" h="22">
                <a:moveTo>
                  <a:pt x="18" y="0"/>
                </a:moveTo>
                <a:lnTo>
                  <a:pt x="0" y="21"/>
                </a:lnTo>
                <a:lnTo>
                  <a:pt x="9" y="15"/>
                </a:lnTo>
                <a:lnTo>
                  <a:pt x="18" y="15"/>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276" name="Freeform 97"/>
          <p:cNvSpPr>
            <a:spLocks/>
          </p:cNvSpPr>
          <p:nvPr/>
        </p:nvSpPr>
        <p:spPr bwMode="auto">
          <a:xfrm>
            <a:off x="6072188" y="2789238"/>
            <a:ext cx="458787" cy="282575"/>
          </a:xfrm>
          <a:custGeom>
            <a:avLst/>
            <a:gdLst>
              <a:gd name="T0" fmla="*/ 0 w 289"/>
              <a:gd name="T1" fmla="*/ 0 h 178"/>
              <a:gd name="T2" fmla="*/ 2147483647 w 289"/>
              <a:gd name="T3" fmla="*/ 2147483647 h 178"/>
              <a:gd name="T4" fmla="*/ 2147483647 w 289"/>
              <a:gd name="T5" fmla="*/ 2147483647 h 178"/>
              <a:gd name="T6" fmla="*/ 2147483647 w 289"/>
              <a:gd name="T7" fmla="*/ 2147483647 h 178"/>
              <a:gd name="T8" fmla="*/ 2147483647 w 289"/>
              <a:gd name="T9" fmla="*/ 2147483647 h 178"/>
              <a:gd name="T10" fmla="*/ 2147483647 w 289"/>
              <a:gd name="T11" fmla="*/ 2147483647 h 178"/>
              <a:gd name="T12" fmla="*/ 2147483647 w 289"/>
              <a:gd name="T13" fmla="*/ 2147483647 h 178"/>
              <a:gd name="T14" fmla="*/ 2147483647 w 289"/>
              <a:gd name="T15" fmla="*/ 2147483647 h 178"/>
              <a:gd name="T16" fmla="*/ 2147483647 w 289"/>
              <a:gd name="T17" fmla="*/ 2147483647 h 178"/>
              <a:gd name="T18" fmla="*/ 2147483647 w 289"/>
              <a:gd name="T19" fmla="*/ 2147483647 h 178"/>
              <a:gd name="T20" fmla="*/ 2147483647 w 289"/>
              <a:gd name="T21" fmla="*/ 2147483647 h 178"/>
              <a:gd name="T22" fmla="*/ 2147483647 w 289"/>
              <a:gd name="T23" fmla="*/ 2147483647 h 178"/>
              <a:gd name="T24" fmla="*/ 2147483647 w 289"/>
              <a:gd name="T25" fmla="*/ 2147483647 h 178"/>
              <a:gd name="T26" fmla="*/ 2147483647 w 289"/>
              <a:gd name="T27" fmla="*/ 2147483647 h 178"/>
              <a:gd name="T28" fmla="*/ 2147483647 w 289"/>
              <a:gd name="T29" fmla="*/ 2147483647 h 178"/>
              <a:gd name="T30" fmla="*/ 2147483647 w 289"/>
              <a:gd name="T31" fmla="*/ 2147483647 h 178"/>
              <a:gd name="T32" fmla="*/ 2147483647 w 289"/>
              <a:gd name="T33" fmla="*/ 2147483647 h 178"/>
              <a:gd name="T34" fmla="*/ 2147483647 w 289"/>
              <a:gd name="T35" fmla="*/ 2147483647 h 178"/>
              <a:gd name="T36" fmla="*/ 2147483647 w 289"/>
              <a:gd name="T37" fmla="*/ 2147483647 h 178"/>
              <a:gd name="T38" fmla="*/ 2147483647 w 289"/>
              <a:gd name="T39" fmla="*/ 2147483647 h 178"/>
              <a:gd name="T40" fmla="*/ 2147483647 w 289"/>
              <a:gd name="T41" fmla="*/ 2147483647 h 178"/>
              <a:gd name="T42" fmla="*/ 2147483647 w 289"/>
              <a:gd name="T43" fmla="*/ 2147483647 h 178"/>
              <a:gd name="T44" fmla="*/ 2147483647 w 289"/>
              <a:gd name="T45" fmla="*/ 2147483647 h 178"/>
              <a:gd name="T46" fmla="*/ 2147483647 w 289"/>
              <a:gd name="T47" fmla="*/ 2147483647 h 178"/>
              <a:gd name="T48" fmla="*/ 2147483647 w 289"/>
              <a:gd name="T49" fmla="*/ 2147483647 h 178"/>
              <a:gd name="T50" fmla="*/ 2147483647 w 289"/>
              <a:gd name="T51" fmla="*/ 2147483647 h 178"/>
              <a:gd name="T52" fmla="*/ 2147483647 w 289"/>
              <a:gd name="T53" fmla="*/ 2147483647 h 178"/>
              <a:gd name="T54" fmla="*/ 2147483647 w 289"/>
              <a:gd name="T55" fmla="*/ 2147483647 h 178"/>
              <a:gd name="T56" fmla="*/ 2147483647 w 289"/>
              <a:gd name="T57" fmla="*/ 2147483647 h 178"/>
              <a:gd name="T58" fmla="*/ 2147483647 w 289"/>
              <a:gd name="T59" fmla="*/ 2147483647 h 178"/>
              <a:gd name="T60" fmla="*/ 2147483647 w 289"/>
              <a:gd name="T61" fmla="*/ 2147483647 h 178"/>
              <a:gd name="T62" fmla="*/ 2147483647 w 289"/>
              <a:gd name="T63" fmla="*/ 2147483647 h 178"/>
              <a:gd name="T64" fmla="*/ 2147483647 w 289"/>
              <a:gd name="T65" fmla="*/ 2147483647 h 178"/>
              <a:gd name="T66" fmla="*/ 2147483647 w 289"/>
              <a:gd name="T67" fmla="*/ 2147483647 h 178"/>
              <a:gd name="T68" fmla="*/ 2147483647 w 289"/>
              <a:gd name="T69" fmla="*/ 2147483647 h 178"/>
              <a:gd name="T70" fmla="*/ 2147483647 w 289"/>
              <a:gd name="T71" fmla="*/ 2147483647 h 178"/>
              <a:gd name="T72" fmla="*/ 2147483647 w 289"/>
              <a:gd name="T73" fmla="*/ 2147483647 h 178"/>
              <a:gd name="T74" fmla="*/ 2147483647 w 289"/>
              <a:gd name="T75" fmla="*/ 2147483647 h 178"/>
              <a:gd name="T76" fmla="*/ 2147483647 w 289"/>
              <a:gd name="T77" fmla="*/ 2147483647 h 178"/>
              <a:gd name="T78" fmla="*/ 2147483647 w 289"/>
              <a:gd name="T79" fmla="*/ 2147483647 h 178"/>
              <a:gd name="T80" fmla="*/ 2147483647 w 289"/>
              <a:gd name="T81" fmla="*/ 2147483647 h 178"/>
              <a:gd name="T82" fmla="*/ 2147483647 w 289"/>
              <a:gd name="T83" fmla="*/ 2147483647 h 178"/>
              <a:gd name="T84" fmla="*/ 2147483647 w 289"/>
              <a:gd name="T85" fmla="*/ 2147483647 h 178"/>
              <a:gd name="T86" fmla="*/ 2147483647 w 289"/>
              <a:gd name="T87" fmla="*/ 2147483647 h 178"/>
              <a:gd name="T88" fmla="*/ 2147483647 w 289"/>
              <a:gd name="T89" fmla="*/ 2147483647 h 178"/>
              <a:gd name="T90" fmla="*/ 2147483647 w 289"/>
              <a:gd name="T91" fmla="*/ 2147483647 h 1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9"/>
              <a:gd name="T139" fmla="*/ 0 h 178"/>
              <a:gd name="T140" fmla="*/ 289 w 289"/>
              <a:gd name="T141" fmla="*/ 178 h 1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9" h="178">
                <a:moveTo>
                  <a:pt x="0" y="0"/>
                </a:moveTo>
                <a:lnTo>
                  <a:pt x="12" y="18"/>
                </a:lnTo>
                <a:lnTo>
                  <a:pt x="21" y="21"/>
                </a:lnTo>
                <a:lnTo>
                  <a:pt x="21" y="30"/>
                </a:lnTo>
                <a:lnTo>
                  <a:pt x="15" y="21"/>
                </a:lnTo>
                <a:lnTo>
                  <a:pt x="6" y="24"/>
                </a:lnTo>
                <a:lnTo>
                  <a:pt x="6" y="33"/>
                </a:lnTo>
                <a:lnTo>
                  <a:pt x="6" y="42"/>
                </a:lnTo>
                <a:lnTo>
                  <a:pt x="6" y="51"/>
                </a:lnTo>
                <a:lnTo>
                  <a:pt x="6" y="60"/>
                </a:lnTo>
                <a:lnTo>
                  <a:pt x="6" y="69"/>
                </a:lnTo>
                <a:lnTo>
                  <a:pt x="6" y="78"/>
                </a:lnTo>
                <a:lnTo>
                  <a:pt x="6" y="87"/>
                </a:lnTo>
                <a:lnTo>
                  <a:pt x="9" y="96"/>
                </a:lnTo>
                <a:lnTo>
                  <a:pt x="15" y="105"/>
                </a:lnTo>
                <a:lnTo>
                  <a:pt x="24" y="111"/>
                </a:lnTo>
                <a:lnTo>
                  <a:pt x="30" y="120"/>
                </a:lnTo>
                <a:lnTo>
                  <a:pt x="39" y="126"/>
                </a:lnTo>
                <a:lnTo>
                  <a:pt x="42" y="135"/>
                </a:lnTo>
                <a:lnTo>
                  <a:pt x="51" y="141"/>
                </a:lnTo>
                <a:lnTo>
                  <a:pt x="60" y="147"/>
                </a:lnTo>
                <a:lnTo>
                  <a:pt x="69" y="153"/>
                </a:lnTo>
                <a:lnTo>
                  <a:pt x="78" y="156"/>
                </a:lnTo>
                <a:lnTo>
                  <a:pt x="87" y="162"/>
                </a:lnTo>
                <a:lnTo>
                  <a:pt x="96" y="165"/>
                </a:lnTo>
                <a:lnTo>
                  <a:pt x="105" y="171"/>
                </a:lnTo>
                <a:lnTo>
                  <a:pt x="123" y="171"/>
                </a:lnTo>
                <a:lnTo>
                  <a:pt x="132" y="171"/>
                </a:lnTo>
                <a:lnTo>
                  <a:pt x="141" y="174"/>
                </a:lnTo>
                <a:lnTo>
                  <a:pt x="150" y="174"/>
                </a:lnTo>
                <a:lnTo>
                  <a:pt x="159" y="177"/>
                </a:lnTo>
                <a:lnTo>
                  <a:pt x="168" y="177"/>
                </a:lnTo>
                <a:lnTo>
                  <a:pt x="177" y="174"/>
                </a:lnTo>
                <a:lnTo>
                  <a:pt x="186" y="171"/>
                </a:lnTo>
                <a:lnTo>
                  <a:pt x="195" y="171"/>
                </a:lnTo>
                <a:lnTo>
                  <a:pt x="204" y="171"/>
                </a:lnTo>
                <a:lnTo>
                  <a:pt x="213" y="171"/>
                </a:lnTo>
                <a:lnTo>
                  <a:pt x="222" y="168"/>
                </a:lnTo>
                <a:lnTo>
                  <a:pt x="231" y="165"/>
                </a:lnTo>
                <a:lnTo>
                  <a:pt x="240" y="159"/>
                </a:lnTo>
                <a:lnTo>
                  <a:pt x="249" y="153"/>
                </a:lnTo>
                <a:lnTo>
                  <a:pt x="258" y="150"/>
                </a:lnTo>
                <a:lnTo>
                  <a:pt x="267" y="147"/>
                </a:lnTo>
                <a:lnTo>
                  <a:pt x="276" y="141"/>
                </a:lnTo>
                <a:lnTo>
                  <a:pt x="285" y="135"/>
                </a:lnTo>
                <a:lnTo>
                  <a:pt x="288" y="126"/>
                </a:lnTo>
              </a:path>
            </a:pathLst>
          </a:custGeom>
          <a:noFill/>
          <a:ln w="50800" cap="rnd" cmpd="sng">
            <a:solidFill>
              <a:schemeClr val="tx1"/>
            </a:solidFill>
            <a:prstDash val="solid"/>
            <a:round/>
            <a:headEnd type="none" w="sm" len="sm"/>
            <a:tailEnd type="none" w="sm" len="sm"/>
          </a:ln>
        </p:spPr>
        <p:txBody>
          <a:bodyPr/>
          <a:lstStyle/>
          <a:p>
            <a:endParaRPr lang="en-US"/>
          </a:p>
        </p:txBody>
      </p:sp>
      <p:sp>
        <p:nvSpPr>
          <p:cNvPr id="8277" name="Freeform 98"/>
          <p:cNvSpPr>
            <a:spLocks/>
          </p:cNvSpPr>
          <p:nvPr/>
        </p:nvSpPr>
        <p:spPr bwMode="auto">
          <a:xfrm>
            <a:off x="938213" y="1189038"/>
            <a:ext cx="2039937" cy="1630362"/>
          </a:xfrm>
          <a:custGeom>
            <a:avLst/>
            <a:gdLst>
              <a:gd name="T0" fmla="*/ 2147483647 w 1285"/>
              <a:gd name="T1" fmla="*/ 2147483647 h 1027"/>
              <a:gd name="T2" fmla="*/ 2147483647 w 1285"/>
              <a:gd name="T3" fmla="*/ 2147483647 h 1027"/>
              <a:gd name="T4" fmla="*/ 2147483647 w 1285"/>
              <a:gd name="T5" fmla="*/ 2147483647 h 1027"/>
              <a:gd name="T6" fmla="*/ 2147483647 w 1285"/>
              <a:gd name="T7" fmla="*/ 2147483647 h 1027"/>
              <a:gd name="T8" fmla="*/ 2147483647 w 1285"/>
              <a:gd name="T9" fmla="*/ 2147483647 h 1027"/>
              <a:gd name="T10" fmla="*/ 2147483647 w 1285"/>
              <a:gd name="T11" fmla="*/ 2147483647 h 1027"/>
              <a:gd name="T12" fmla="*/ 2147483647 w 1285"/>
              <a:gd name="T13" fmla="*/ 2147483647 h 1027"/>
              <a:gd name="T14" fmla="*/ 2147483647 w 1285"/>
              <a:gd name="T15" fmla="*/ 2147483647 h 1027"/>
              <a:gd name="T16" fmla="*/ 2147483647 w 1285"/>
              <a:gd name="T17" fmla="*/ 2147483647 h 1027"/>
              <a:gd name="T18" fmla="*/ 2147483647 w 1285"/>
              <a:gd name="T19" fmla="*/ 2147483647 h 1027"/>
              <a:gd name="T20" fmla="*/ 2147483647 w 1285"/>
              <a:gd name="T21" fmla="*/ 2147483647 h 1027"/>
              <a:gd name="T22" fmla="*/ 2147483647 w 1285"/>
              <a:gd name="T23" fmla="*/ 2147483647 h 1027"/>
              <a:gd name="T24" fmla="*/ 2147483647 w 1285"/>
              <a:gd name="T25" fmla="*/ 2147483647 h 1027"/>
              <a:gd name="T26" fmla="*/ 2147483647 w 1285"/>
              <a:gd name="T27" fmla="*/ 2147483647 h 1027"/>
              <a:gd name="T28" fmla="*/ 2147483647 w 1285"/>
              <a:gd name="T29" fmla="*/ 2147483647 h 1027"/>
              <a:gd name="T30" fmla="*/ 2147483647 w 1285"/>
              <a:gd name="T31" fmla="*/ 2147483647 h 1027"/>
              <a:gd name="T32" fmla="*/ 2147483647 w 1285"/>
              <a:gd name="T33" fmla="*/ 2147483647 h 1027"/>
              <a:gd name="T34" fmla="*/ 2147483647 w 1285"/>
              <a:gd name="T35" fmla="*/ 2147483647 h 1027"/>
              <a:gd name="T36" fmla="*/ 0 w 1285"/>
              <a:gd name="T37" fmla="*/ 2147483647 h 1027"/>
              <a:gd name="T38" fmla="*/ 0 w 1285"/>
              <a:gd name="T39" fmla="*/ 2147483647 h 1027"/>
              <a:gd name="T40" fmla="*/ 2147483647 w 1285"/>
              <a:gd name="T41" fmla="*/ 2147483647 h 1027"/>
              <a:gd name="T42" fmla="*/ 2147483647 w 1285"/>
              <a:gd name="T43" fmla="*/ 2147483647 h 1027"/>
              <a:gd name="T44" fmla="*/ 2147483647 w 1285"/>
              <a:gd name="T45" fmla="*/ 2147483647 h 1027"/>
              <a:gd name="T46" fmla="*/ 2147483647 w 1285"/>
              <a:gd name="T47" fmla="*/ 2147483647 h 1027"/>
              <a:gd name="T48" fmla="*/ 2147483647 w 1285"/>
              <a:gd name="T49" fmla="*/ 2147483647 h 1027"/>
              <a:gd name="T50" fmla="*/ 2147483647 w 1285"/>
              <a:gd name="T51" fmla="*/ 2147483647 h 1027"/>
              <a:gd name="T52" fmla="*/ 2147483647 w 1285"/>
              <a:gd name="T53" fmla="*/ 2147483647 h 1027"/>
              <a:gd name="T54" fmla="*/ 2147483647 w 1285"/>
              <a:gd name="T55" fmla="*/ 2147483647 h 1027"/>
              <a:gd name="T56" fmla="*/ 2147483647 w 1285"/>
              <a:gd name="T57" fmla="*/ 2147483647 h 1027"/>
              <a:gd name="T58" fmla="*/ 2147483647 w 1285"/>
              <a:gd name="T59" fmla="*/ 2147483647 h 1027"/>
              <a:gd name="T60" fmla="*/ 2147483647 w 1285"/>
              <a:gd name="T61" fmla="*/ 2147483647 h 1027"/>
              <a:gd name="T62" fmla="*/ 2147483647 w 1285"/>
              <a:gd name="T63" fmla="*/ 2147483647 h 1027"/>
              <a:gd name="T64" fmla="*/ 2147483647 w 1285"/>
              <a:gd name="T65" fmla="*/ 2147483647 h 1027"/>
              <a:gd name="T66" fmla="*/ 2147483647 w 1285"/>
              <a:gd name="T67" fmla="*/ 2147483647 h 1027"/>
              <a:gd name="T68" fmla="*/ 2147483647 w 1285"/>
              <a:gd name="T69" fmla="*/ 2147483647 h 1027"/>
              <a:gd name="T70" fmla="*/ 2147483647 w 1285"/>
              <a:gd name="T71" fmla="*/ 2147483647 h 1027"/>
              <a:gd name="T72" fmla="*/ 2147483647 w 1285"/>
              <a:gd name="T73" fmla="*/ 2147483647 h 1027"/>
              <a:gd name="T74" fmla="*/ 2147483647 w 1285"/>
              <a:gd name="T75" fmla="*/ 2147483647 h 1027"/>
              <a:gd name="T76" fmla="*/ 2147483647 w 1285"/>
              <a:gd name="T77" fmla="*/ 2147483647 h 1027"/>
              <a:gd name="T78" fmla="*/ 2147483647 w 1285"/>
              <a:gd name="T79" fmla="*/ 2147483647 h 1027"/>
              <a:gd name="T80" fmla="*/ 2147483647 w 1285"/>
              <a:gd name="T81" fmla="*/ 2147483647 h 1027"/>
              <a:gd name="T82" fmla="*/ 2147483647 w 1285"/>
              <a:gd name="T83" fmla="*/ 2147483647 h 1027"/>
              <a:gd name="T84" fmla="*/ 2147483647 w 1285"/>
              <a:gd name="T85" fmla="*/ 2147483647 h 1027"/>
              <a:gd name="T86" fmla="*/ 2147483647 w 1285"/>
              <a:gd name="T87" fmla="*/ 2147483647 h 1027"/>
              <a:gd name="T88" fmla="*/ 2147483647 w 1285"/>
              <a:gd name="T89" fmla="*/ 2147483647 h 1027"/>
              <a:gd name="T90" fmla="*/ 2147483647 w 1285"/>
              <a:gd name="T91" fmla="*/ 2147483647 h 1027"/>
              <a:gd name="T92" fmla="*/ 2147483647 w 1285"/>
              <a:gd name="T93" fmla="*/ 2147483647 h 10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5"/>
              <a:gd name="T142" fmla="*/ 0 h 1027"/>
              <a:gd name="T143" fmla="*/ 1285 w 1285"/>
              <a:gd name="T144" fmla="*/ 1027 h 10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5" h="1027">
                <a:moveTo>
                  <a:pt x="1074" y="96"/>
                </a:moveTo>
                <a:lnTo>
                  <a:pt x="354" y="0"/>
                </a:lnTo>
                <a:lnTo>
                  <a:pt x="378" y="12"/>
                </a:lnTo>
                <a:lnTo>
                  <a:pt x="378" y="30"/>
                </a:lnTo>
                <a:lnTo>
                  <a:pt x="378" y="48"/>
                </a:lnTo>
                <a:lnTo>
                  <a:pt x="378" y="66"/>
                </a:lnTo>
                <a:lnTo>
                  <a:pt x="384" y="84"/>
                </a:lnTo>
                <a:lnTo>
                  <a:pt x="384" y="102"/>
                </a:lnTo>
                <a:lnTo>
                  <a:pt x="378" y="120"/>
                </a:lnTo>
                <a:lnTo>
                  <a:pt x="360" y="114"/>
                </a:lnTo>
                <a:lnTo>
                  <a:pt x="342" y="102"/>
                </a:lnTo>
                <a:lnTo>
                  <a:pt x="324" y="96"/>
                </a:lnTo>
                <a:lnTo>
                  <a:pt x="306" y="84"/>
                </a:lnTo>
                <a:lnTo>
                  <a:pt x="288" y="78"/>
                </a:lnTo>
                <a:lnTo>
                  <a:pt x="270" y="66"/>
                </a:lnTo>
                <a:lnTo>
                  <a:pt x="252" y="66"/>
                </a:lnTo>
                <a:lnTo>
                  <a:pt x="234" y="60"/>
                </a:lnTo>
                <a:lnTo>
                  <a:pt x="216" y="54"/>
                </a:lnTo>
                <a:lnTo>
                  <a:pt x="198" y="42"/>
                </a:lnTo>
                <a:lnTo>
                  <a:pt x="180" y="42"/>
                </a:lnTo>
                <a:lnTo>
                  <a:pt x="174" y="60"/>
                </a:lnTo>
                <a:lnTo>
                  <a:pt x="180" y="78"/>
                </a:lnTo>
                <a:lnTo>
                  <a:pt x="186" y="96"/>
                </a:lnTo>
                <a:lnTo>
                  <a:pt x="192" y="114"/>
                </a:lnTo>
                <a:lnTo>
                  <a:pt x="198" y="132"/>
                </a:lnTo>
                <a:lnTo>
                  <a:pt x="198" y="150"/>
                </a:lnTo>
                <a:lnTo>
                  <a:pt x="198" y="168"/>
                </a:lnTo>
                <a:lnTo>
                  <a:pt x="198" y="186"/>
                </a:lnTo>
                <a:lnTo>
                  <a:pt x="186" y="204"/>
                </a:lnTo>
                <a:lnTo>
                  <a:pt x="204" y="216"/>
                </a:lnTo>
                <a:lnTo>
                  <a:pt x="204" y="234"/>
                </a:lnTo>
                <a:lnTo>
                  <a:pt x="198" y="252"/>
                </a:lnTo>
                <a:lnTo>
                  <a:pt x="180" y="264"/>
                </a:lnTo>
                <a:lnTo>
                  <a:pt x="174" y="282"/>
                </a:lnTo>
                <a:lnTo>
                  <a:pt x="168" y="300"/>
                </a:lnTo>
                <a:lnTo>
                  <a:pt x="168" y="318"/>
                </a:lnTo>
                <a:lnTo>
                  <a:pt x="156" y="336"/>
                </a:lnTo>
                <a:lnTo>
                  <a:pt x="150" y="354"/>
                </a:lnTo>
                <a:lnTo>
                  <a:pt x="150" y="372"/>
                </a:lnTo>
                <a:lnTo>
                  <a:pt x="150" y="390"/>
                </a:lnTo>
                <a:lnTo>
                  <a:pt x="144" y="408"/>
                </a:lnTo>
                <a:lnTo>
                  <a:pt x="138" y="426"/>
                </a:lnTo>
                <a:lnTo>
                  <a:pt x="132" y="444"/>
                </a:lnTo>
                <a:lnTo>
                  <a:pt x="120" y="462"/>
                </a:lnTo>
                <a:lnTo>
                  <a:pt x="120" y="480"/>
                </a:lnTo>
                <a:lnTo>
                  <a:pt x="102" y="498"/>
                </a:lnTo>
                <a:lnTo>
                  <a:pt x="96" y="516"/>
                </a:lnTo>
                <a:lnTo>
                  <a:pt x="90" y="534"/>
                </a:lnTo>
                <a:lnTo>
                  <a:pt x="84" y="552"/>
                </a:lnTo>
                <a:lnTo>
                  <a:pt x="72" y="588"/>
                </a:lnTo>
                <a:lnTo>
                  <a:pt x="66" y="606"/>
                </a:lnTo>
                <a:lnTo>
                  <a:pt x="54" y="630"/>
                </a:lnTo>
                <a:lnTo>
                  <a:pt x="42" y="654"/>
                </a:lnTo>
                <a:lnTo>
                  <a:pt x="24" y="672"/>
                </a:lnTo>
                <a:lnTo>
                  <a:pt x="18" y="690"/>
                </a:lnTo>
                <a:lnTo>
                  <a:pt x="12" y="708"/>
                </a:lnTo>
                <a:lnTo>
                  <a:pt x="0" y="726"/>
                </a:lnTo>
                <a:lnTo>
                  <a:pt x="0" y="744"/>
                </a:lnTo>
                <a:lnTo>
                  <a:pt x="0" y="762"/>
                </a:lnTo>
                <a:lnTo>
                  <a:pt x="0" y="780"/>
                </a:lnTo>
                <a:lnTo>
                  <a:pt x="18" y="792"/>
                </a:lnTo>
                <a:lnTo>
                  <a:pt x="36" y="792"/>
                </a:lnTo>
                <a:lnTo>
                  <a:pt x="54" y="804"/>
                </a:lnTo>
                <a:lnTo>
                  <a:pt x="78" y="816"/>
                </a:lnTo>
                <a:lnTo>
                  <a:pt x="96" y="822"/>
                </a:lnTo>
                <a:lnTo>
                  <a:pt x="114" y="822"/>
                </a:lnTo>
                <a:lnTo>
                  <a:pt x="132" y="834"/>
                </a:lnTo>
                <a:lnTo>
                  <a:pt x="150" y="834"/>
                </a:lnTo>
                <a:lnTo>
                  <a:pt x="168" y="834"/>
                </a:lnTo>
                <a:lnTo>
                  <a:pt x="186" y="840"/>
                </a:lnTo>
                <a:lnTo>
                  <a:pt x="204" y="840"/>
                </a:lnTo>
                <a:lnTo>
                  <a:pt x="222" y="834"/>
                </a:lnTo>
                <a:lnTo>
                  <a:pt x="222" y="816"/>
                </a:lnTo>
                <a:lnTo>
                  <a:pt x="228" y="798"/>
                </a:lnTo>
                <a:lnTo>
                  <a:pt x="246" y="786"/>
                </a:lnTo>
                <a:lnTo>
                  <a:pt x="264" y="780"/>
                </a:lnTo>
                <a:lnTo>
                  <a:pt x="282" y="792"/>
                </a:lnTo>
                <a:lnTo>
                  <a:pt x="300" y="798"/>
                </a:lnTo>
                <a:lnTo>
                  <a:pt x="318" y="810"/>
                </a:lnTo>
                <a:lnTo>
                  <a:pt x="324" y="828"/>
                </a:lnTo>
                <a:lnTo>
                  <a:pt x="336" y="846"/>
                </a:lnTo>
                <a:lnTo>
                  <a:pt x="354" y="852"/>
                </a:lnTo>
                <a:lnTo>
                  <a:pt x="366" y="870"/>
                </a:lnTo>
                <a:lnTo>
                  <a:pt x="384" y="882"/>
                </a:lnTo>
                <a:lnTo>
                  <a:pt x="402" y="894"/>
                </a:lnTo>
                <a:lnTo>
                  <a:pt x="420" y="906"/>
                </a:lnTo>
                <a:lnTo>
                  <a:pt x="438" y="912"/>
                </a:lnTo>
                <a:lnTo>
                  <a:pt x="456" y="918"/>
                </a:lnTo>
                <a:lnTo>
                  <a:pt x="474" y="924"/>
                </a:lnTo>
                <a:lnTo>
                  <a:pt x="492" y="936"/>
                </a:lnTo>
                <a:lnTo>
                  <a:pt x="486" y="954"/>
                </a:lnTo>
                <a:lnTo>
                  <a:pt x="504" y="960"/>
                </a:lnTo>
                <a:lnTo>
                  <a:pt x="522" y="954"/>
                </a:lnTo>
                <a:lnTo>
                  <a:pt x="540" y="942"/>
                </a:lnTo>
                <a:lnTo>
                  <a:pt x="552" y="924"/>
                </a:lnTo>
                <a:lnTo>
                  <a:pt x="570" y="918"/>
                </a:lnTo>
                <a:lnTo>
                  <a:pt x="588" y="918"/>
                </a:lnTo>
                <a:lnTo>
                  <a:pt x="606" y="930"/>
                </a:lnTo>
                <a:lnTo>
                  <a:pt x="618" y="948"/>
                </a:lnTo>
                <a:lnTo>
                  <a:pt x="636" y="960"/>
                </a:lnTo>
                <a:lnTo>
                  <a:pt x="654" y="972"/>
                </a:lnTo>
                <a:lnTo>
                  <a:pt x="672" y="978"/>
                </a:lnTo>
                <a:lnTo>
                  <a:pt x="690" y="984"/>
                </a:lnTo>
                <a:lnTo>
                  <a:pt x="708" y="990"/>
                </a:lnTo>
                <a:lnTo>
                  <a:pt x="726" y="1002"/>
                </a:lnTo>
                <a:lnTo>
                  <a:pt x="744" y="1008"/>
                </a:lnTo>
                <a:lnTo>
                  <a:pt x="762" y="1014"/>
                </a:lnTo>
                <a:lnTo>
                  <a:pt x="786" y="1008"/>
                </a:lnTo>
                <a:lnTo>
                  <a:pt x="804" y="1020"/>
                </a:lnTo>
                <a:lnTo>
                  <a:pt x="822" y="1026"/>
                </a:lnTo>
                <a:lnTo>
                  <a:pt x="840" y="1020"/>
                </a:lnTo>
                <a:lnTo>
                  <a:pt x="858" y="1020"/>
                </a:lnTo>
                <a:lnTo>
                  <a:pt x="876" y="1014"/>
                </a:lnTo>
                <a:lnTo>
                  <a:pt x="894" y="1008"/>
                </a:lnTo>
                <a:lnTo>
                  <a:pt x="912" y="1008"/>
                </a:lnTo>
                <a:lnTo>
                  <a:pt x="930" y="1008"/>
                </a:lnTo>
                <a:lnTo>
                  <a:pt x="942" y="990"/>
                </a:lnTo>
                <a:lnTo>
                  <a:pt x="954" y="972"/>
                </a:lnTo>
                <a:lnTo>
                  <a:pt x="960" y="954"/>
                </a:lnTo>
                <a:lnTo>
                  <a:pt x="978" y="942"/>
                </a:lnTo>
                <a:lnTo>
                  <a:pt x="990" y="924"/>
                </a:lnTo>
                <a:lnTo>
                  <a:pt x="1008" y="930"/>
                </a:lnTo>
                <a:lnTo>
                  <a:pt x="1026" y="942"/>
                </a:lnTo>
                <a:lnTo>
                  <a:pt x="1044" y="954"/>
                </a:lnTo>
                <a:lnTo>
                  <a:pt x="1062" y="942"/>
                </a:lnTo>
                <a:lnTo>
                  <a:pt x="1080" y="930"/>
                </a:lnTo>
                <a:lnTo>
                  <a:pt x="1098" y="930"/>
                </a:lnTo>
                <a:lnTo>
                  <a:pt x="1116" y="936"/>
                </a:lnTo>
                <a:lnTo>
                  <a:pt x="1134" y="924"/>
                </a:lnTo>
                <a:lnTo>
                  <a:pt x="1152" y="924"/>
                </a:lnTo>
                <a:lnTo>
                  <a:pt x="1170" y="924"/>
                </a:lnTo>
                <a:lnTo>
                  <a:pt x="1176" y="942"/>
                </a:lnTo>
                <a:lnTo>
                  <a:pt x="1194" y="954"/>
                </a:lnTo>
                <a:lnTo>
                  <a:pt x="1212" y="960"/>
                </a:lnTo>
                <a:lnTo>
                  <a:pt x="1230" y="966"/>
                </a:lnTo>
                <a:lnTo>
                  <a:pt x="1230" y="948"/>
                </a:lnTo>
                <a:lnTo>
                  <a:pt x="1242" y="930"/>
                </a:lnTo>
                <a:lnTo>
                  <a:pt x="1242" y="912"/>
                </a:lnTo>
                <a:lnTo>
                  <a:pt x="1248" y="894"/>
                </a:lnTo>
                <a:lnTo>
                  <a:pt x="1266" y="894"/>
                </a:lnTo>
                <a:lnTo>
                  <a:pt x="1284" y="900"/>
                </a:lnTo>
              </a:path>
            </a:pathLst>
          </a:custGeom>
          <a:solidFill>
            <a:srgbClr val="EAEC5E"/>
          </a:solidFill>
          <a:ln w="50800" cap="rnd" cmpd="sng">
            <a:solidFill>
              <a:schemeClr val="tx1"/>
            </a:solidFill>
            <a:prstDash val="solid"/>
            <a:round/>
            <a:headEnd type="none" w="sm" len="sm"/>
            <a:tailEnd type="none" w="sm" len="sm"/>
          </a:ln>
        </p:spPr>
        <p:txBody>
          <a:bodyPr/>
          <a:lstStyle/>
          <a:p>
            <a:endParaRPr lang="en-US"/>
          </a:p>
        </p:txBody>
      </p:sp>
      <p:grpSp>
        <p:nvGrpSpPr>
          <p:cNvPr id="6" name="Group 99"/>
          <p:cNvGrpSpPr>
            <a:grpSpLocks/>
          </p:cNvGrpSpPr>
          <p:nvPr/>
        </p:nvGrpSpPr>
        <p:grpSpPr bwMode="auto">
          <a:xfrm>
            <a:off x="2362200" y="1104900"/>
            <a:ext cx="6524625" cy="2201863"/>
            <a:chOff x="1486" y="811"/>
            <a:chExt cx="4110" cy="1387"/>
          </a:xfrm>
        </p:grpSpPr>
        <p:sp>
          <p:nvSpPr>
            <p:cNvPr id="8447" name="Freeform 100"/>
            <p:cNvSpPr>
              <a:spLocks/>
            </p:cNvSpPr>
            <p:nvPr/>
          </p:nvSpPr>
          <p:spPr bwMode="auto">
            <a:xfrm>
              <a:off x="5239" y="811"/>
              <a:ext cx="357" cy="579"/>
            </a:xfrm>
            <a:custGeom>
              <a:avLst/>
              <a:gdLst>
                <a:gd name="T0" fmla="*/ 54 w 357"/>
                <a:gd name="T1" fmla="*/ 18 h 579"/>
                <a:gd name="T2" fmla="*/ 64 w 357"/>
                <a:gd name="T3" fmla="*/ 18 h 579"/>
                <a:gd name="T4" fmla="*/ 91 w 357"/>
                <a:gd name="T5" fmla="*/ 37 h 579"/>
                <a:gd name="T6" fmla="*/ 127 w 357"/>
                <a:gd name="T7" fmla="*/ 18 h 579"/>
                <a:gd name="T8" fmla="*/ 127 w 357"/>
                <a:gd name="T9" fmla="*/ 0 h 579"/>
                <a:gd name="T10" fmla="*/ 146 w 357"/>
                <a:gd name="T11" fmla="*/ 0 h 579"/>
                <a:gd name="T12" fmla="*/ 182 w 357"/>
                <a:gd name="T13" fmla="*/ 28 h 579"/>
                <a:gd name="T14" fmla="*/ 237 w 357"/>
                <a:gd name="T15" fmla="*/ 174 h 579"/>
                <a:gd name="T16" fmla="*/ 264 w 357"/>
                <a:gd name="T17" fmla="*/ 174 h 579"/>
                <a:gd name="T18" fmla="*/ 283 w 357"/>
                <a:gd name="T19" fmla="*/ 230 h 579"/>
                <a:gd name="T20" fmla="*/ 302 w 357"/>
                <a:gd name="T21" fmla="*/ 220 h 579"/>
                <a:gd name="T22" fmla="*/ 328 w 357"/>
                <a:gd name="T23" fmla="*/ 248 h 579"/>
                <a:gd name="T24" fmla="*/ 356 w 357"/>
                <a:gd name="T25" fmla="*/ 266 h 579"/>
                <a:gd name="T26" fmla="*/ 328 w 357"/>
                <a:gd name="T27" fmla="*/ 294 h 579"/>
                <a:gd name="T28" fmla="*/ 292 w 357"/>
                <a:gd name="T29" fmla="*/ 330 h 579"/>
                <a:gd name="T30" fmla="*/ 264 w 357"/>
                <a:gd name="T31" fmla="*/ 322 h 579"/>
                <a:gd name="T32" fmla="*/ 237 w 357"/>
                <a:gd name="T33" fmla="*/ 376 h 579"/>
                <a:gd name="T34" fmla="*/ 219 w 357"/>
                <a:gd name="T35" fmla="*/ 358 h 579"/>
                <a:gd name="T36" fmla="*/ 219 w 357"/>
                <a:gd name="T37" fmla="*/ 395 h 579"/>
                <a:gd name="T38" fmla="*/ 192 w 357"/>
                <a:gd name="T39" fmla="*/ 432 h 579"/>
                <a:gd name="T40" fmla="*/ 155 w 357"/>
                <a:gd name="T41" fmla="*/ 459 h 579"/>
                <a:gd name="T42" fmla="*/ 119 w 357"/>
                <a:gd name="T43" fmla="*/ 478 h 579"/>
                <a:gd name="T44" fmla="*/ 127 w 357"/>
                <a:gd name="T45" fmla="*/ 524 h 579"/>
                <a:gd name="T46" fmla="*/ 119 w 357"/>
                <a:gd name="T47" fmla="*/ 578 h 579"/>
                <a:gd name="T48" fmla="*/ 82 w 357"/>
                <a:gd name="T49" fmla="*/ 560 h 579"/>
                <a:gd name="T50" fmla="*/ 0 w 357"/>
                <a:gd name="T51" fmla="*/ 330 h 579"/>
                <a:gd name="T52" fmla="*/ 18 w 357"/>
                <a:gd name="T53" fmla="*/ 303 h 579"/>
                <a:gd name="T54" fmla="*/ 18 w 357"/>
                <a:gd name="T55" fmla="*/ 266 h 579"/>
                <a:gd name="T56" fmla="*/ 46 w 357"/>
                <a:gd name="T57" fmla="*/ 238 h 579"/>
                <a:gd name="T58" fmla="*/ 27 w 357"/>
                <a:gd name="T59" fmla="*/ 184 h 579"/>
                <a:gd name="T60" fmla="*/ 36 w 357"/>
                <a:gd name="T61" fmla="*/ 156 h 579"/>
                <a:gd name="T62" fmla="*/ 27 w 357"/>
                <a:gd name="T63" fmla="*/ 110 h 579"/>
                <a:gd name="T64" fmla="*/ 46 w 357"/>
                <a:gd name="T65" fmla="*/ 55 h 579"/>
                <a:gd name="T66" fmla="*/ 54 w 357"/>
                <a:gd name="T67" fmla="*/ 18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579"/>
                <a:gd name="T104" fmla="*/ 357 w 357"/>
                <a:gd name="T105" fmla="*/ 579 h 5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579">
                  <a:moveTo>
                    <a:pt x="54" y="18"/>
                  </a:moveTo>
                  <a:lnTo>
                    <a:pt x="64" y="18"/>
                  </a:lnTo>
                  <a:lnTo>
                    <a:pt x="91" y="37"/>
                  </a:lnTo>
                  <a:lnTo>
                    <a:pt x="127" y="18"/>
                  </a:lnTo>
                  <a:lnTo>
                    <a:pt x="127" y="0"/>
                  </a:lnTo>
                  <a:lnTo>
                    <a:pt x="146" y="0"/>
                  </a:lnTo>
                  <a:lnTo>
                    <a:pt x="182" y="28"/>
                  </a:lnTo>
                  <a:lnTo>
                    <a:pt x="237" y="174"/>
                  </a:lnTo>
                  <a:lnTo>
                    <a:pt x="264" y="174"/>
                  </a:lnTo>
                  <a:lnTo>
                    <a:pt x="283" y="230"/>
                  </a:lnTo>
                  <a:lnTo>
                    <a:pt x="302" y="220"/>
                  </a:lnTo>
                  <a:lnTo>
                    <a:pt x="328" y="248"/>
                  </a:lnTo>
                  <a:lnTo>
                    <a:pt x="356" y="266"/>
                  </a:lnTo>
                  <a:lnTo>
                    <a:pt x="328" y="294"/>
                  </a:lnTo>
                  <a:lnTo>
                    <a:pt x="292" y="330"/>
                  </a:lnTo>
                  <a:lnTo>
                    <a:pt x="264" y="322"/>
                  </a:lnTo>
                  <a:lnTo>
                    <a:pt x="237" y="376"/>
                  </a:lnTo>
                  <a:lnTo>
                    <a:pt x="219" y="358"/>
                  </a:lnTo>
                  <a:lnTo>
                    <a:pt x="219" y="395"/>
                  </a:lnTo>
                  <a:lnTo>
                    <a:pt x="192" y="432"/>
                  </a:lnTo>
                  <a:lnTo>
                    <a:pt x="155" y="459"/>
                  </a:lnTo>
                  <a:lnTo>
                    <a:pt x="119" y="478"/>
                  </a:lnTo>
                  <a:lnTo>
                    <a:pt x="127" y="524"/>
                  </a:lnTo>
                  <a:lnTo>
                    <a:pt x="119" y="578"/>
                  </a:lnTo>
                  <a:lnTo>
                    <a:pt x="82" y="560"/>
                  </a:lnTo>
                  <a:lnTo>
                    <a:pt x="0" y="330"/>
                  </a:lnTo>
                  <a:lnTo>
                    <a:pt x="18" y="303"/>
                  </a:lnTo>
                  <a:lnTo>
                    <a:pt x="18" y="266"/>
                  </a:lnTo>
                  <a:lnTo>
                    <a:pt x="46" y="238"/>
                  </a:lnTo>
                  <a:lnTo>
                    <a:pt x="27" y="184"/>
                  </a:lnTo>
                  <a:lnTo>
                    <a:pt x="36" y="156"/>
                  </a:lnTo>
                  <a:lnTo>
                    <a:pt x="27" y="110"/>
                  </a:lnTo>
                  <a:lnTo>
                    <a:pt x="46" y="55"/>
                  </a:lnTo>
                  <a:lnTo>
                    <a:pt x="54" y="18"/>
                  </a:lnTo>
                </a:path>
              </a:pathLst>
            </a:custGeom>
            <a:noFill/>
            <a:ln w="12700" cap="rnd" cmpd="sng">
              <a:solidFill>
                <a:srgbClr val="114FFB"/>
              </a:solidFill>
              <a:prstDash val="sysDot"/>
              <a:round/>
              <a:headEnd/>
              <a:tailEnd/>
            </a:ln>
          </p:spPr>
          <p:txBody>
            <a:bodyPr/>
            <a:lstStyle/>
            <a:p>
              <a:endParaRPr lang="en-US"/>
            </a:p>
          </p:txBody>
        </p:sp>
        <p:sp>
          <p:nvSpPr>
            <p:cNvPr id="8448" name="Freeform 101"/>
            <p:cNvSpPr>
              <a:spLocks/>
            </p:cNvSpPr>
            <p:nvPr/>
          </p:nvSpPr>
          <p:spPr bwMode="auto">
            <a:xfrm>
              <a:off x="1486" y="967"/>
              <a:ext cx="997" cy="616"/>
            </a:xfrm>
            <a:custGeom>
              <a:avLst/>
              <a:gdLst>
                <a:gd name="T0" fmla="*/ 27 w 997"/>
                <a:gd name="T1" fmla="*/ 0 h 616"/>
                <a:gd name="T2" fmla="*/ 996 w 997"/>
                <a:gd name="T3" fmla="*/ 110 h 616"/>
                <a:gd name="T4" fmla="*/ 977 w 997"/>
                <a:gd name="T5" fmla="*/ 606 h 616"/>
                <a:gd name="T6" fmla="*/ 366 w 997"/>
                <a:gd name="T7" fmla="*/ 551 h 616"/>
                <a:gd name="T8" fmla="*/ 347 w 997"/>
                <a:gd name="T9" fmla="*/ 606 h 616"/>
                <a:gd name="T10" fmla="*/ 329 w 997"/>
                <a:gd name="T11" fmla="*/ 578 h 616"/>
                <a:gd name="T12" fmla="*/ 310 w 997"/>
                <a:gd name="T13" fmla="*/ 615 h 616"/>
                <a:gd name="T14" fmla="*/ 238 w 997"/>
                <a:gd name="T15" fmla="*/ 597 h 616"/>
                <a:gd name="T16" fmla="*/ 182 w 997"/>
                <a:gd name="T17" fmla="*/ 606 h 616"/>
                <a:gd name="T18" fmla="*/ 164 w 997"/>
                <a:gd name="T19" fmla="*/ 560 h 616"/>
                <a:gd name="T20" fmla="*/ 156 w 997"/>
                <a:gd name="T21" fmla="*/ 532 h 616"/>
                <a:gd name="T22" fmla="*/ 156 w 997"/>
                <a:gd name="T23" fmla="*/ 514 h 616"/>
                <a:gd name="T24" fmla="*/ 118 w 997"/>
                <a:gd name="T25" fmla="*/ 423 h 616"/>
                <a:gd name="T26" fmla="*/ 82 w 997"/>
                <a:gd name="T27" fmla="*/ 450 h 616"/>
                <a:gd name="T28" fmla="*/ 64 w 997"/>
                <a:gd name="T29" fmla="*/ 431 h 616"/>
                <a:gd name="T30" fmla="*/ 82 w 997"/>
                <a:gd name="T31" fmla="*/ 404 h 616"/>
                <a:gd name="T32" fmla="*/ 118 w 997"/>
                <a:gd name="T33" fmla="*/ 322 h 616"/>
                <a:gd name="T34" fmla="*/ 82 w 997"/>
                <a:gd name="T35" fmla="*/ 303 h 616"/>
                <a:gd name="T36" fmla="*/ 9 w 997"/>
                <a:gd name="T37" fmla="*/ 202 h 616"/>
                <a:gd name="T38" fmla="*/ 18 w 997"/>
                <a:gd name="T39" fmla="*/ 166 h 616"/>
                <a:gd name="T40" fmla="*/ 0 w 997"/>
                <a:gd name="T41" fmla="*/ 110 h 616"/>
                <a:gd name="T42" fmla="*/ 27 w 997"/>
                <a:gd name="T43" fmla="*/ 0 h 6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7"/>
                <a:gd name="T67" fmla="*/ 0 h 616"/>
                <a:gd name="T68" fmla="*/ 997 w 997"/>
                <a:gd name="T69" fmla="*/ 616 h 6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7" h="616">
                  <a:moveTo>
                    <a:pt x="27" y="0"/>
                  </a:moveTo>
                  <a:lnTo>
                    <a:pt x="996" y="110"/>
                  </a:lnTo>
                  <a:lnTo>
                    <a:pt x="977" y="606"/>
                  </a:lnTo>
                  <a:lnTo>
                    <a:pt x="366" y="551"/>
                  </a:lnTo>
                  <a:lnTo>
                    <a:pt x="347" y="606"/>
                  </a:lnTo>
                  <a:lnTo>
                    <a:pt x="329" y="578"/>
                  </a:lnTo>
                  <a:lnTo>
                    <a:pt x="310" y="615"/>
                  </a:lnTo>
                  <a:lnTo>
                    <a:pt x="238" y="597"/>
                  </a:lnTo>
                  <a:lnTo>
                    <a:pt x="182" y="606"/>
                  </a:lnTo>
                  <a:lnTo>
                    <a:pt x="164" y="560"/>
                  </a:lnTo>
                  <a:lnTo>
                    <a:pt x="156" y="532"/>
                  </a:lnTo>
                  <a:lnTo>
                    <a:pt x="156" y="514"/>
                  </a:lnTo>
                  <a:lnTo>
                    <a:pt x="118" y="423"/>
                  </a:lnTo>
                  <a:lnTo>
                    <a:pt x="82" y="450"/>
                  </a:lnTo>
                  <a:lnTo>
                    <a:pt x="64" y="431"/>
                  </a:lnTo>
                  <a:lnTo>
                    <a:pt x="82" y="404"/>
                  </a:lnTo>
                  <a:lnTo>
                    <a:pt x="118" y="322"/>
                  </a:lnTo>
                  <a:lnTo>
                    <a:pt x="82" y="303"/>
                  </a:lnTo>
                  <a:lnTo>
                    <a:pt x="9" y="202"/>
                  </a:lnTo>
                  <a:lnTo>
                    <a:pt x="18" y="166"/>
                  </a:lnTo>
                  <a:lnTo>
                    <a:pt x="0" y="110"/>
                  </a:lnTo>
                  <a:lnTo>
                    <a:pt x="27" y="0"/>
                  </a:lnTo>
                </a:path>
              </a:pathLst>
            </a:custGeom>
            <a:noFill/>
            <a:ln w="12700" cap="rnd" cmpd="sng">
              <a:solidFill>
                <a:srgbClr val="114FFB"/>
              </a:solidFill>
              <a:prstDash val="sysDot"/>
              <a:round/>
              <a:headEnd/>
              <a:tailEnd/>
            </a:ln>
          </p:spPr>
          <p:txBody>
            <a:bodyPr/>
            <a:lstStyle/>
            <a:p>
              <a:endParaRPr lang="en-US"/>
            </a:p>
          </p:txBody>
        </p:sp>
        <p:sp>
          <p:nvSpPr>
            <p:cNvPr id="8449" name="Freeform 102"/>
            <p:cNvSpPr>
              <a:spLocks/>
            </p:cNvSpPr>
            <p:nvPr/>
          </p:nvSpPr>
          <p:spPr bwMode="auto">
            <a:xfrm>
              <a:off x="1778" y="1518"/>
              <a:ext cx="677" cy="552"/>
            </a:xfrm>
            <a:custGeom>
              <a:avLst/>
              <a:gdLst>
                <a:gd name="T0" fmla="*/ 64 w 677"/>
                <a:gd name="T1" fmla="*/ 0 h 552"/>
                <a:gd name="T2" fmla="*/ 676 w 677"/>
                <a:gd name="T3" fmla="*/ 55 h 552"/>
                <a:gd name="T4" fmla="*/ 658 w 677"/>
                <a:gd name="T5" fmla="*/ 551 h 552"/>
                <a:gd name="T6" fmla="*/ 0 w 677"/>
                <a:gd name="T7" fmla="*/ 496 h 552"/>
                <a:gd name="T8" fmla="*/ 64 w 677"/>
                <a:gd name="T9" fmla="*/ 0 h 552"/>
                <a:gd name="T10" fmla="*/ 0 60000 65536"/>
                <a:gd name="T11" fmla="*/ 0 60000 65536"/>
                <a:gd name="T12" fmla="*/ 0 60000 65536"/>
                <a:gd name="T13" fmla="*/ 0 60000 65536"/>
                <a:gd name="T14" fmla="*/ 0 60000 65536"/>
                <a:gd name="T15" fmla="*/ 0 w 677"/>
                <a:gd name="T16" fmla="*/ 0 h 552"/>
                <a:gd name="T17" fmla="*/ 677 w 677"/>
                <a:gd name="T18" fmla="*/ 552 h 552"/>
              </a:gdLst>
              <a:ahLst/>
              <a:cxnLst>
                <a:cxn ang="T10">
                  <a:pos x="T0" y="T1"/>
                </a:cxn>
                <a:cxn ang="T11">
                  <a:pos x="T2" y="T3"/>
                </a:cxn>
                <a:cxn ang="T12">
                  <a:pos x="T4" y="T5"/>
                </a:cxn>
                <a:cxn ang="T13">
                  <a:pos x="T6" y="T7"/>
                </a:cxn>
                <a:cxn ang="T14">
                  <a:pos x="T8" y="T9"/>
                </a:cxn>
              </a:cxnLst>
              <a:rect l="T15" t="T16" r="T17" b="T18"/>
              <a:pathLst>
                <a:path w="677" h="552">
                  <a:moveTo>
                    <a:pt x="64" y="0"/>
                  </a:moveTo>
                  <a:lnTo>
                    <a:pt x="676" y="55"/>
                  </a:lnTo>
                  <a:lnTo>
                    <a:pt x="658" y="551"/>
                  </a:lnTo>
                  <a:lnTo>
                    <a:pt x="0" y="496"/>
                  </a:lnTo>
                  <a:lnTo>
                    <a:pt x="64" y="0"/>
                  </a:lnTo>
                </a:path>
              </a:pathLst>
            </a:custGeom>
            <a:noFill/>
            <a:ln w="12700" cap="rnd" cmpd="sng">
              <a:solidFill>
                <a:srgbClr val="114FFB"/>
              </a:solidFill>
              <a:prstDash val="sysDot"/>
              <a:round/>
              <a:headEnd/>
              <a:tailEnd/>
            </a:ln>
          </p:spPr>
          <p:txBody>
            <a:bodyPr/>
            <a:lstStyle/>
            <a:p>
              <a:endParaRPr lang="en-US"/>
            </a:p>
          </p:txBody>
        </p:sp>
        <p:sp>
          <p:nvSpPr>
            <p:cNvPr id="8450" name="Freeform 103"/>
            <p:cNvSpPr>
              <a:spLocks/>
            </p:cNvSpPr>
            <p:nvPr/>
          </p:nvSpPr>
          <p:spPr bwMode="auto">
            <a:xfrm>
              <a:off x="2463" y="1078"/>
              <a:ext cx="630" cy="386"/>
            </a:xfrm>
            <a:custGeom>
              <a:avLst/>
              <a:gdLst>
                <a:gd name="T0" fmla="*/ 19 w 630"/>
                <a:gd name="T1" fmla="*/ 0 h 386"/>
                <a:gd name="T2" fmla="*/ 575 w 630"/>
                <a:gd name="T3" fmla="*/ 0 h 386"/>
                <a:gd name="T4" fmla="*/ 585 w 630"/>
                <a:gd name="T5" fmla="*/ 73 h 386"/>
                <a:gd name="T6" fmla="*/ 575 w 630"/>
                <a:gd name="T7" fmla="*/ 110 h 386"/>
                <a:gd name="T8" fmla="*/ 594 w 630"/>
                <a:gd name="T9" fmla="*/ 173 h 386"/>
                <a:gd name="T10" fmla="*/ 603 w 630"/>
                <a:gd name="T11" fmla="*/ 247 h 386"/>
                <a:gd name="T12" fmla="*/ 629 w 630"/>
                <a:gd name="T13" fmla="*/ 330 h 386"/>
                <a:gd name="T14" fmla="*/ 629 w 630"/>
                <a:gd name="T15" fmla="*/ 385 h 386"/>
                <a:gd name="T16" fmla="*/ 0 w 630"/>
                <a:gd name="T17" fmla="*/ 385 h 386"/>
                <a:gd name="T18" fmla="*/ 19 w 630"/>
                <a:gd name="T19" fmla="*/ 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0"/>
                <a:gd name="T31" fmla="*/ 0 h 386"/>
                <a:gd name="T32" fmla="*/ 630 w 630"/>
                <a:gd name="T33" fmla="*/ 386 h 3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0" h="386">
                  <a:moveTo>
                    <a:pt x="19" y="0"/>
                  </a:moveTo>
                  <a:lnTo>
                    <a:pt x="575" y="0"/>
                  </a:lnTo>
                  <a:lnTo>
                    <a:pt x="585" y="73"/>
                  </a:lnTo>
                  <a:lnTo>
                    <a:pt x="575" y="110"/>
                  </a:lnTo>
                  <a:lnTo>
                    <a:pt x="594" y="173"/>
                  </a:lnTo>
                  <a:lnTo>
                    <a:pt x="603" y="247"/>
                  </a:lnTo>
                  <a:lnTo>
                    <a:pt x="629" y="330"/>
                  </a:lnTo>
                  <a:lnTo>
                    <a:pt x="629" y="385"/>
                  </a:lnTo>
                  <a:lnTo>
                    <a:pt x="0" y="385"/>
                  </a:lnTo>
                  <a:lnTo>
                    <a:pt x="19" y="0"/>
                  </a:lnTo>
                </a:path>
              </a:pathLst>
            </a:custGeom>
            <a:noFill/>
            <a:ln w="12700" cap="rnd" cmpd="sng">
              <a:solidFill>
                <a:srgbClr val="114FFB"/>
              </a:solidFill>
              <a:prstDash val="sysDot"/>
              <a:round/>
              <a:headEnd/>
              <a:tailEnd/>
            </a:ln>
          </p:spPr>
          <p:txBody>
            <a:bodyPr/>
            <a:lstStyle/>
            <a:p>
              <a:endParaRPr lang="en-US"/>
            </a:p>
          </p:txBody>
        </p:sp>
        <p:sp>
          <p:nvSpPr>
            <p:cNvPr id="8451" name="Freeform 104"/>
            <p:cNvSpPr>
              <a:spLocks/>
            </p:cNvSpPr>
            <p:nvPr/>
          </p:nvSpPr>
          <p:spPr bwMode="auto">
            <a:xfrm>
              <a:off x="2436" y="1812"/>
              <a:ext cx="804" cy="386"/>
            </a:xfrm>
            <a:custGeom>
              <a:avLst/>
              <a:gdLst>
                <a:gd name="T0" fmla="*/ 9 w 804"/>
                <a:gd name="T1" fmla="*/ 0 h 386"/>
                <a:gd name="T2" fmla="*/ 511 w 804"/>
                <a:gd name="T3" fmla="*/ 9 h 386"/>
                <a:gd name="T4" fmla="*/ 557 w 804"/>
                <a:gd name="T5" fmla="*/ 36 h 386"/>
                <a:gd name="T6" fmla="*/ 603 w 804"/>
                <a:gd name="T7" fmla="*/ 18 h 386"/>
                <a:gd name="T8" fmla="*/ 685 w 804"/>
                <a:gd name="T9" fmla="*/ 73 h 386"/>
                <a:gd name="T10" fmla="*/ 721 w 804"/>
                <a:gd name="T11" fmla="*/ 193 h 386"/>
                <a:gd name="T12" fmla="*/ 739 w 804"/>
                <a:gd name="T13" fmla="*/ 202 h 386"/>
                <a:gd name="T14" fmla="*/ 758 w 804"/>
                <a:gd name="T15" fmla="*/ 293 h 386"/>
                <a:gd name="T16" fmla="*/ 776 w 804"/>
                <a:gd name="T17" fmla="*/ 339 h 386"/>
                <a:gd name="T18" fmla="*/ 803 w 804"/>
                <a:gd name="T19" fmla="*/ 385 h 386"/>
                <a:gd name="T20" fmla="*/ 174 w 804"/>
                <a:gd name="T21" fmla="*/ 385 h 386"/>
                <a:gd name="T22" fmla="*/ 183 w 804"/>
                <a:gd name="T23" fmla="*/ 257 h 386"/>
                <a:gd name="T24" fmla="*/ 0 w 804"/>
                <a:gd name="T25" fmla="*/ 247 h 386"/>
                <a:gd name="T26" fmla="*/ 9 w 804"/>
                <a:gd name="T27" fmla="*/ 0 h 3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4"/>
                <a:gd name="T43" fmla="*/ 0 h 386"/>
                <a:gd name="T44" fmla="*/ 804 w 804"/>
                <a:gd name="T45" fmla="*/ 386 h 3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4" h="386">
                  <a:moveTo>
                    <a:pt x="9" y="0"/>
                  </a:moveTo>
                  <a:lnTo>
                    <a:pt x="511" y="9"/>
                  </a:lnTo>
                  <a:lnTo>
                    <a:pt x="557" y="36"/>
                  </a:lnTo>
                  <a:lnTo>
                    <a:pt x="603" y="18"/>
                  </a:lnTo>
                  <a:lnTo>
                    <a:pt x="685" y="73"/>
                  </a:lnTo>
                  <a:lnTo>
                    <a:pt x="721" y="193"/>
                  </a:lnTo>
                  <a:lnTo>
                    <a:pt x="739" y="202"/>
                  </a:lnTo>
                  <a:lnTo>
                    <a:pt x="758" y="293"/>
                  </a:lnTo>
                  <a:lnTo>
                    <a:pt x="776" y="339"/>
                  </a:lnTo>
                  <a:lnTo>
                    <a:pt x="803" y="385"/>
                  </a:lnTo>
                  <a:lnTo>
                    <a:pt x="174" y="385"/>
                  </a:lnTo>
                  <a:lnTo>
                    <a:pt x="183" y="257"/>
                  </a:lnTo>
                  <a:lnTo>
                    <a:pt x="0" y="247"/>
                  </a:lnTo>
                  <a:lnTo>
                    <a:pt x="9" y="0"/>
                  </a:lnTo>
                </a:path>
              </a:pathLst>
            </a:custGeom>
            <a:noFill/>
            <a:ln w="12700" cap="rnd" cmpd="sng">
              <a:solidFill>
                <a:srgbClr val="114FFB"/>
              </a:solidFill>
              <a:prstDash val="sysDot"/>
              <a:round/>
              <a:headEnd/>
              <a:tailEnd/>
            </a:ln>
          </p:spPr>
          <p:txBody>
            <a:bodyPr/>
            <a:lstStyle/>
            <a:p>
              <a:endParaRPr lang="en-US"/>
            </a:p>
          </p:txBody>
        </p:sp>
        <p:sp>
          <p:nvSpPr>
            <p:cNvPr id="8452" name="Freeform 105"/>
            <p:cNvSpPr>
              <a:spLocks/>
            </p:cNvSpPr>
            <p:nvPr/>
          </p:nvSpPr>
          <p:spPr bwMode="auto">
            <a:xfrm>
              <a:off x="3038" y="1077"/>
              <a:ext cx="622" cy="681"/>
            </a:xfrm>
            <a:custGeom>
              <a:avLst/>
              <a:gdLst>
                <a:gd name="T0" fmla="*/ 0 w 622"/>
                <a:gd name="T1" fmla="*/ 0 h 681"/>
                <a:gd name="T2" fmla="*/ 155 w 622"/>
                <a:gd name="T3" fmla="*/ 0 h 681"/>
                <a:gd name="T4" fmla="*/ 192 w 622"/>
                <a:gd name="T5" fmla="*/ 0 h 681"/>
                <a:gd name="T6" fmla="*/ 201 w 622"/>
                <a:gd name="T7" fmla="*/ 28 h 681"/>
                <a:gd name="T8" fmla="*/ 274 w 622"/>
                <a:gd name="T9" fmla="*/ 37 h 681"/>
                <a:gd name="T10" fmla="*/ 274 w 622"/>
                <a:gd name="T11" fmla="*/ 46 h 681"/>
                <a:gd name="T12" fmla="*/ 347 w 622"/>
                <a:gd name="T13" fmla="*/ 37 h 681"/>
                <a:gd name="T14" fmla="*/ 383 w 622"/>
                <a:gd name="T15" fmla="*/ 83 h 681"/>
                <a:gd name="T16" fmla="*/ 401 w 622"/>
                <a:gd name="T17" fmla="*/ 56 h 681"/>
                <a:gd name="T18" fmla="*/ 447 w 622"/>
                <a:gd name="T19" fmla="*/ 101 h 681"/>
                <a:gd name="T20" fmla="*/ 493 w 622"/>
                <a:gd name="T21" fmla="*/ 74 h 681"/>
                <a:gd name="T22" fmla="*/ 566 w 622"/>
                <a:gd name="T23" fmla="*/ 74 h 681"/>
                <a:gd name="T24" fmla="*/ 621 w 622"/>
                <a:gd name="T25" fmla="*/ 83 h 681"/>
                <a:gd name="T26" fmla="*/ 529 w 622"/>
                <a:gd name="T27" fmla="*/ 129 h 681"/>
                <a:gd name="T28" fmla="*/ 420 w 622"/>
                <a:gd name="T29" fmla="*/ 258 h 681"/>
                <a:gd name="T30" fmla="*/ 401 w 622"/>
                <a:gd name="T31" fmla="*/ 276 h 681"/>
                <a:gd name="T32" fmla="*/ 401 w 622"/>
                <a:gd name="T33" fmla="*/ 340 h 681"/>
                <a:gd name="T34" fmla="*/ 383 w 622"/>
                <a:gd name="T35" fmla="*/ 359 h 681"/>
                <a:gd name="T36" fmla="*/ 366 w 622"/>
                <a:gd name="T37" fmla="*/ 404 h 681"/>
                <a:gd name="T38" fmla="*/ 383 w 622"/>
                <a:gd name="T39" fmla="*/ 413 h 681"/>
                <a:gd name="T40" fmla="*/ 383 w 622"/>
                <a:gd name="T41" fmla="*/ 524 h 681"/>
                <a:gd name="T42" fmla="*/ 447 w 622"/>
                <a:gd name="T43" fmla="*/ 551 h 681"/>
                <a:gd name="T44" fmla="*/ 484 w 622"/>
                <a:gd name="T45" fmla="*/ 578 h 681"/>
                <a:gd name="T46" fmla="*/ 521 w 622"/>
                <a:gd name="T47" fmla="*/ 624 h 681"/>
                <a:gd name="T48" fmla="*/ 529 w 622"/>
                <a:gd name="T49" fmla="*/ 643 h 681"/>
                <a:gd name="T50" fmla="*/ 73 w 622"/>
                <a:gd name="T51" fmla="*/ 680 h 681"/>
                <a:gd name="T52" fmla="*/ 73 w 622"/>
                <a:gd name="T53" fmla="*/ 450 h 681"/>
                <a:gd name="T54" fmla="*/ 46 w 622"/>
                <a:gd name="T55" fmla="*/ 441 h 681"/>
                <a:gd name="T56" fmla="*/ 46 w 622"/>
                <a:gd name="T57" fmla="*/ 413 h 681"/>
                <a:gd name="T58" fmla="*/ 64 w 622"/>
                <a:gd name="T59" fmla="*/ 395 h 681"/>
                <a:gd name="T60" fmla="*/ 54 w 622"/>
                <a:gd name="T61" fmla="*/ 313 h 681"/>
                <a:gd name="T62" fmla="*/ 36 w 622"/>
                <a:gd name="T63" fmla="*/ 266 h 681"/>
                <a:gd name="T64" fmla="*/ 28 w 622"/>
                <a:gd name="T65" fmla="*/ 230 h 681"/>
                <a:gd name="T66" fmla="*/ 19 w 622"/>
                <a:gd name="T67" fmla="*/ 174 h 681"/>
                <a:gd name="T68" fmla="*/ 0 w 622"/>
                <a:gd name="T69" fmla="*/ 101 h 681"/>
                <a:gd name="T70" fmla="*/ 10 w 622"/>
                <a:gd name="T71" fmla="*/ 74 h 681"/>
                <a:gd name="T72" fmla="*/ 0 w 622"/>
                <a:gd name="T73" fmla="*/ 0 h 6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2"/>
                <a:gd name="T112" fmla="*/ 0 h 681"/>
                <a:gd name="T113" fmla="*/ 622 w 622"/>
                <a:gd name="T114" fmla="*/ 681 h 6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2" h="681">
                  <a:moveTo>
                    <a:pt x="0" y="0"/>
                  </a:moveTo>
                  <a:lnTo>
                    <a:pt x="155" y="0"/>
                  </a:lnTo>
                  <a:lnTo>
                    <a:pt x="192" y="0"/>
                  </a:lnTo>
                  <a:lnTo>
                    <a:pt x="201" y="28"/>
                  </a:lnTo>
                  <a:lnTo>
                    <a:pt x="274" y="37"/>
                  </a:lnTo>
                  <a:lnTo>
                    <a:pt x="274" y="46"/>
                  </a:lnTo>
                  <a:lnTo>
                    <a:pt x="347" y="37"/>
                  </a:lnTo>
                  <a:lnTo>
                    <a:pt x="383" y="83"/>
                  </a:lnTo>
                  <a:lnTo>
                    <a:pt x="401" y="56"/>
                  </a:lnTo>
                  <a:lnTo>
                    <a:pt x="447" y="101"/>
                  </a:lnTo>
                  <a:lnTo>
                    <a:pt x="493" y="74"/>
                  </a:lnTo>
                  <a:lnTo>
                    <a:pt x="566" y="74"/>
                  </a:lnTo>
                  <a:lnTo>
                    <a:pt x="621" y="83"/>
                  </a:lnTo>
                  <a:lnTo>
                    <a:pt x="529" y="129"/>
                  </a:lnTo>
                  <a:lnTo>
                    <a:pt x="420" y="258"/>
                  </a:lnTo>
                  <a:lnTo>
                    <a:pt x="401" y="276"/>
                  </a:lnTo>
                  <a:lnTo>
                    <a:pt x="401" y="340"/>
                  </a:lnTo>
                  <a:lnTo>
                    <a:pt x="383" y="359"/>
                  </a:lnTo>
                  <a:lnTo>
                    <a:pt x="366" y="404"/>
                  </a:lnTo>
                  <a:lnTo>
                    <a:pt x="383" y="413"/>
                  </a:lnTo>
                  <a:lnTo>
                    <a:pt x="383" y="524"/>
                  </a:lnTo>
                  <a:lnTo>
                    <a:pt x="447" y="551"/>
                  </a:lnTo>
                  <a:lnTo>
                    <a:pt x="484" y="578"/>
                  </a:lnTo>
                  <a:lnTo>
                    <a:pt x="521" y="624"/>
                  </a:lnTo>
                  <a:lnTo>
                    <a:pt x="529" y="643"/>
                  </a:lnTo>
                  <a:lnTo>
                    <a:pt x="73" y="680"/>
                  </a:lnTo>
                  <a:lnTo>
                    <a:pt x="73" y="450"/>
                  </a:lnTo>
                  <a:lnTo>
                    <a:pt x="46" y="441"/>
                  </a:lnTo>
                  <a:lnTo>
                    <a:pt x="46" y="413"/>
                  </a:lnTo>
                  <a:lnTo>
                    <a:pt x="64" y="395"/>
                  </a:lnTo>
                  <a:lnTo>
                    <a:pt x="54" y="313"/>
                  </a:lnTo>
                  <a:lnTo>
                    <a:pt x="36" y="266"/>
                  </a:lnTo>
                  <a:lnTo>
                    <a:pt x="28" y="230"/>
                  </a:lnTo>
                  <a:lnTo>
                    <a:pt x="19" y="174"/>
                  </a:lnTo>
                  <a:lnTo>
                    <a:pt x="0" y="101"/>
                  </a:lnTo>
                  <a:lnTo>
                    <a:pt x="10" y="74"/>
                  </a:lnTo>
                  <a:lnTo>
                    <a:pt x="0" y="0"/>
                  </a:lnTo>
                </a:path>
              </a:pathLst>
            </a:custGeom>
            <a:noFill/>
            <a:ln w="12700" cap="rnd" cmpd="sng">
              <a:solidFill>
                <a:srgbClr val="114FFB"/>
              </a:solidFill>
              <a:prstDash val="sysDot"/>
              <a:round/>
              <a:headEnd/>
              <a:tailEnd/>
            </a:ln>
          </p:spPr>
          <p:txBody>
            <a:bodyPr/>
            <a:lstStyle/>
            <a:p>
              <a:endParaRPr lang="en-US"/>
            </a:p>
          </p:txBody>
        </p:sp>
        <p:sp>
          <p:nvSpPr>
            <p:cNvPr id="8453" name="Freeform 106"/>
            <p:cNvSpPr>
              <a:spLocks/>
            </p:cNvSpPr>
            <p:nvPr/>
          </p:nvSpPr>
          <p:spPr bwMode="auto">
            <a:xfrm>
              <a:off x="3604" y="1206"/>
              <a:ext cx="549" cy="294"/>
            </a:xfrm>
            <a:custGeom>
              <a:avLst/>
              <a:gdLst>
                <a:gd name="T0" fmla="*/ 0 w 549"/>
                <a:gd name="T1" fmla="*/ 137 h 294"/>
                <a:gd name="T2" fmla="*/ 46 w 549"/>
                <a:gd name="T3" fmla="*/ 101 h 294"/>
                <a:gd name="T4" fmla="*/ 110 w 549"/>
                <a:gd name="T5" fmla="*/ 83 h 294"/>
                <a:gd name="T6" fmla="*/ 174 w 549"/>
                <a:gd name="T7" fmla="*/ 0 h 294"/>
                <a:gd name="T8" fmla="*/ 211 w 549"/>
                <a:gd name="T9" fmla="*/ 18 h 294"/>
                <a:gd name="T10" fmla="*/ 156 w 549"/>
                <a:gd name="T11" fmla="*/ 55 h 294"/>
                <a:gd name="T12" fmla="*/ 146 w 549"/>
                <a:gd name="T13" fmla="*/ 92 h 294"/>
                <a:gd name="T14" fmla="*/ 192 w 549"/>
                <a:gd name="T15" fmla="*/ 74 h 294"/>
                <a:gd name="T16" fmla="*/ 219 w 549"/>
                <a:gd name="T17" fmla="*/ 74 h 294"/>
                <a:gd name="T18" fmla="*/ 238 w 549"/>
                <a:gd name="T19" fmla="*/ 110 h 294"/>
                <a:gd name="T20" fmla="*/ 284 w 549"/>
                <a:gd name="T21" fmla="*/ 101 h 294"/>
                <a:gd name="T22" fmla="*/ 311 w 549"/>
                <a:gd name="T23" fmla="*/ 137 h 294"/>
                <a:gd name="T24" fmla="*/ 320 w 549"/>
                <a:gd name="T25" fmla="*/ 101 h 294"/>
                <a:gd name="T26" fmla="*/ 356 w 549"/>
                <a:gd name="T27" fmla="*/ 74 h 294"/>
                <a:gd name="T28" fmla="*/ 448 w 549"/>
                <a:gd name="T29" fmla="*/ 55 h 294"/>
                <a:gd name="T30" fmla="*/ 448 w 549"/>
                <a:gd name="T31" fmla="*/ 83 h 294"/>
                <a:gd name="T32" fmla="*/ 503 w 549"/>
                <a:gd name="T33" fmla="*/ 83 h 294"/>
                <a:gd name="T34" fmla="*/ 548 w 549"/>
                <a:gd name="T35" fmla="*/ 137 h 294"/>
                <a:gd name="T36" fmla="*/ 484 w 549"/>
                <a:gd name="T37" fmla="*/ 137 h 294"/>
                <a:gd name="T38" fmla="*/ 484 w 549"/>
                <a:gd name="T39" fmla="*/ 165 h 294"/>
                <a:gd name="T40" fmla="*/ 448 w 549"/>
                <a:gd name="T41" fmla="*/ 137 h 294"/>
                <a:gd name="T42" fmla="*/ 420 w 549"/>
                <a:gd name="T43" fmla="*/ 129 h 294"/>
                <a:gd name="T44" fmla="*/ 383 w 549"/>
                <a:gd name="T45" fmla="*/ 165 h 294"/>
                <a:gd name="T46" fmla="*/ 338 w 549"/>
                <a:gd name="T47" fmla="*/ 211 h 294"/>
                <a:gd name="T48" fmla="*/ 320 w 549"/>
                <a:gd name="T49" fmla="*/ 184 h 294"/>
                <a:gd name="T50" fmla="*/ 275 w 549"/>
                <a:gd name="T51" fmla="*/ 220 h 294"/>
                <a:gd name="T52" fmla="*/ 247 w 549"/>
                <a:gd name="T53" fmla="*/ 293 h 294"/>
                <a:gd name="T54" fmla="*/ 238 w 549"/>
                <a:gd name="T55" fmla="*/ 266 h 294"/>
                <a:gd name="T56" fmla="*/ 229 w 549"/>
                <a:gd name="T57" fmla="*/ 266 h 294"/>
                <a:gd name="T58" fmla="*/ 229 w 549"/>
                <a:gd name="T59" fmla="*/ 211 h 294"/>
                <a:gd name="T60" fmla="*/ 174 w 549"/>
                <a:gd name="T61" fmla="*/ 184 h 294"/>
                <a:gd name="T62" fmla="*/ 137 w 549"/>
                <a:gd name="T63" fmla="*/ 193 h 294"/>
                <a:gd name="T64" fmla="*/ 28 w 549"/>
                <a:gd name="T65" fmla="*/ 165 h 294"/>
                <a:gd name="T66" fmla="*/ 0 w 549"/>
                <a:gd name="T67" fmla="*/ 13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49"/>
                <a:gd name="T103" fmla="*/ 0 h 294"/>
                <a:gd name="T104" fmla="*/ 549 w 549"/>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49" h="294">
                  <a:moveTo>
                    <a:pt x="0" y="137"/>
                  </a:moveTo>
                  <a:lnTo>
                    <a:pt x="46" y="101"/>
                  </a:lnTo>
                  <a:lnTo>
                    <a:pt x="110" y="83"/>
                  </a:lnTo>
                  <a:lnTo>
                    <a:pt x="174" y="0"/>
                  </a:lnTo>
                  <a:lnTo>
                    <a:pt x="211" y="18"/>
                  </a:lnTo>
                  <a:lnTo>
                    <a:pt x="156" y="55"/>
                  </a:lnTo>
                  <a:lnTo>
                    <a:pt x="146" y="92"/>
                  </a:lnTo>
                  <a:lnTo>
                    <a:pt x="192" y="74"/>
                  </a:lnTo>
                  <a:lnTo>
                    <a:pt x="219" y="74"/>
                  </a:lnTo>
                  <a:lnTo>
                    <a:pt x="238" y="110"/>
                  </a:lnTo>
                  <a:lnTo>
                    <a:pt x="284" y="101"/>
                  </a:lnTo>
                  <a:lnTo>
                    <a:pt x="311" y="137"/>
                  </a:lnTo>
                  <a:lnTo>
                    <a:pt x="320" y="101"/>
                  </a:lnTo>
                  <a:lnTo>
                    <a:pt x="356" y="74"/>
                  </a:lnTo>
                  <a:lnTo>
                    <a:pt x="448" y="55"/>
                  </a:lnTo>
                  <a:lnTo>
                    <a:pt x="448" y="83"/>
                  </a:lnTo>
                  <a:lnTo>
                    <a:pt x="503" y="83"/>
                  </a:lnTo>
                  <a:lnTo>
                    <a:pt x="548" y="137"/>
                  </a:lnTo>
                  <a:lnTo>
                    <a:pt x="484" y="137"/>
                  </a:lnTo>
                  <a:lnTo>
                    <a:pt x="484" y="165"/>
                  </a:lnTo>
                  <a:lnTo>
                    <a:pt x="448" y="137"/>
                  </a:lnTo>
                  <a:lnTo>
                    <a:pt x="420" y="129"/>
                  </a:lnTo>
                  <a:lnTo>
                    <a:pt x="383" y="165"/>
                  </a:lnTo>
                  <a:lnTo>
                    <a:pt x="338" y="211"/>
                  </a:lnTo>
                  <a:lnTo>
                    <a:pt x="320" y="184"/>
                  </a:lnTo>
                  <a:lnTo>
                    <a:pt x="275" y="220"/>
                  </a:lnTo>
                  <a:lnTo>
                    <a:pt x="247" y="293"/>
                  </a:lnTo>
                  <a:lnTo>
                    <a:pt x="238" y="266"/>
                  </a:lnTo>
                  <a:lnTo>
                    <a:pt x="229" y="266"/>
                  </a:lnTo>
                  <a:lnTo>
                    <a:pt x="229" y="211"/>
                  </a:lnTo>
                  <a:lnTo>
                    <a:pt x="174" y="184"/>
                  </a:lnTo>
                  <a:lnTo>
                    <a:pt x="137" y="193"/>
                  </a:lnTo>
                  <a:lnTo>
                    <a:pt x="28" y="165"/>
                  </a:lnTo>
                  <a:lnTo>
                    <a:pt x="0" y="137"/>
                  </a:lnTo>
                </a:path>
              </a:pathLst>
            </a:custGeom>
            <a:noFill/>
            <a:ln w="12700" cap="rnd" cmpd="sng">
              <a:solidFill>
                <a:srgbClr val="114FFB"/>
              </a:solidFill>
              <a:prstDash val="sysDot"/>
              <a:round/>
              <a:headEnd/>
              <a:tailEnd/>
            </a:ln>
          </p:spPr>
          <p:txBody>
            <a:bodyPr/>
            <a:lstStyle/>
            <a:p>
              <a:endParaRPr lang="en-US"/>
            </a:p>
          </p:txBody>
        </p:sp>
        <p:sp>
          <p:nvSpPr>
            <p:cNvPr id="8454" name="Freeform 107"/>
            <p:cNvSpPr>
              <a:spLocks/>
            </p:cNvSpPr>
            <p:nvPr/>
          </p:nvSpPr>
          <p:spPr bwMode="auto">
            <a:xfrm>
              <a:off x="3970" y="1381"/>
              <a:ext cx="384" cy="523"/>
            </a:xfrm>
            <a:custGeom>
              <a:avLst/>
              <a:gdLst>
                <a:gd name="T0" fmla="*/ 100 w 384"/>
                <a:gd name="T1" fmla="*/ 0 h 523"/>
                <a:gd name="T2" fmla="*/ 127 w 384"/>
                <a:gd name="T3" fmla="*/ 0 h 523"/>
                <a:gd name="T4" fmla="*/ 164 w 384"/>
                <a:gd name="T5" fmla="*/ 9 h 523"/>
                <a:gd name="T6" fmla="*/ 210 w 384"/>
                <a:gd name="T7" fmla="*/ 26 h 523"/>
                <a:gd name="T8" fmla="*/ 246 w 384"/>
                <a:gd name="T9" fmla="*/ 26 h 523"/>
                <a:gd name="T10" fmla="*/ 255 w 384"/>
                <a:gd name="T11" fmla="*/ 36 h 523"/>
                <a:gd name="T12" fmla="*/ 264 w 384"/>
                <a:gd name="T13" fmla="*/ 54 h 523"/>
                <a:gd name="T14" fmla="*/ 246 w 384"/>
                <a:gd name="T15" fmla="*/ 72 h 523"/>
                <a:gd name="T16" fmla="*/ 255 w 384"/>
                <a:gd name="T17" fmla="*/ 91 h 523"/>
                <a:gd name="T18" fmla="*/ 273 w 384"/>
                <a:gd name="T19" fmla="*/ 146 h 523"/>
                <a:gd name="T20" fmla="*/ 264 w 384"/>
                <a:gd name="T21" fmla="*/ 183 h 523"/>
                <a:gd name="T22" fmla="*/ 237 w 384"/>
                <a:gd name="T23" fmla="*/ 201 h 523"/>
                <a:gd name="T24" fmla="*/ 237 w 384"/>
                <a:gd name="T25" fmla="*/ 220 h 523"/>
                <a:gd name="T26" fmla="*/ 264 w 384"/>
                <a:gd name="T27" fmla="*/ 228 h 523"/>
                <a:gd name="T28" fmla="*/ 283 w 384"/>
                <a:gd name="T29" fmla="*/ 220 h 523"/>
                <a:gd name="T30" fmla="*/ 283 w 384"/>
                <a:gd name="T31" fmla="*/ 183 h 523"/>
                <a:gd name="T32" fmla="*/ 310 w 384"/>
                <a:gd name="T33" fmla="*/ 164 h 523"/>
                <a:gd name="T34" fmla="*/ 337 w 384"/>
                <a:gd name="T35" fmla="*/ 183 h 523"/>
                <a:gd name="T36" fmla="*/ 374 w 384"/>
                <a:gd name="T37" fmla="*/ 265 h 523"/>
                <a:gd name="T38" fmla="*/ 383 w 384"/>
                <a:gd name="T39" fmla="*/ 339 h 523"/>
                <a:gd name="T40" fmla="*/ 347 w 384"/>
                <a:gd name="T41" fmla="*/ 394 h 523"/>
                <a:gd name="T42" fmla="*/ 329 w 384"/>
                <a:gd name="T43" fmla="*/ 440 h 523"/>
                <a:gd name="T44" fmla="*/ 310 w 384"/>
                <a:gd name="T45" fmla="*/ 476 h 523"/>
                <a:gd name="T46" fmla="*/ 201 w 384"/>
                <a:gd name="T47" fmla="*/ 495 h 523"/>
                <a:gd name="T48" fmla="*/ 191 w 384"/>
                <a:gd name="T49" fmla="*/ 486 h 523"/>
                <a:gd name="T50" fmla="*/ 17 w 384"/>
                <a:gd name="T51" fmla="*/ 522 h 523"/>
                <a:gd name="T52" fmla="*/ 45 w 384"/>
                <a:gd name="T53" fmla="*/ 458 h 523"/>
                <a:gd name="T54" fmla="*/ 63 w 384"/>
                <a:gd name="T55" fmla="*/ 412 h 523"/>
                <a:gd name="T56" fmla="*/ 36 w 384"/>
                <a:gd name="T57" fmla="*/ 339 h 523"/>
                <a:gd name="T58" fmla="*/ 17 w 384"/>
                <a:gd name="T59" fmla="*/ 302 h 523"/>
                <a:gd name="T60" fmla="*/ 17 w 384"/>
                <a:gd name="T61" fmla="*/ 247 h 523"/>
                <a:gd name="T62" fmla="*/ 0 w 384"/>
                <a:gd name="T63" fmla="*/ 220 h 523"/>
                <a:gd name="T64" fmla="*/ 17 w 384"/>
                <a:gd name="T65" fmla="*/ 146 h 523"/>
                <a:gd name="T66" fmla="*/ 27 w 384"/>
                <a:gd name="T67" fmla="*/ 109 h 523"/>
                <a:gd name="T68" fmla="*/ 72 w 384"/>
                <a:gd name="T69" fmla="*/ 72 h 523"/>
                <a:gd name="T70" fmla="*/ 72 w 384"/>
                <a:gd name="T71" fmla="*/ 128 h 523"/>
                <a:gd name="T72" fmla="*/ 82 w 384"/>
                <a:gd name="T73" fmla="*/ 109 h 523"/>
                <a:gd name="T74" fmla="*/ 82 w 384"/>
                <a:gd name="T75" fmla="*/ 64 h 523"/>
                <a:gd name="T76" fmla="*/ 100 w 384"/>
                <a:gd name="T77" fmla="*/ 54 h 523"/>
                <a:gd name="T78" fmla="*/ 91 w 384"/>
                <a:gd name="T79" fmla="*/ 9 h 523"/>
                <a:gd name="T80" fmla="*/ 100 w 384"/>
                <a:gd name="T81" fmla="*/ 0 h 5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4"/>
                <a:gd name="T124" fmla="*/ 0 h 523"/>
                <a:gd name="T125" fmla="*/ 384 w 384"/>
                <a:gd name="T126" fmla="*/ 523 h 5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4" h="523">
                  <a:moveTo>
                    <a:pt x="100" y="0"/>
                  </a:moveTo>
                  <a:lnTo>
                    <a:pt x="127" y="0"/>
                  </a:lnTo>
                  <a:lnTo>
                    <a:pt x="164" y="9"/>
                  </a:lnTo>
                  <a:lnTo>
                    <a:pt x="210" y="26"/>
                  </a:lnTo>
                  <a:lnTo>
                    <a:pt x="246" y="26"/>
                  </a:lnTo>
                  <a:lnTo>
                    <a:pt x="255" y="36"/>
                  </a:lnTo>
                  <a:lnTo>
                    <a:pt x="264" y="54"/>
                  </a:lnTo>
                  <a:lnTo>
                    <a:pt x="246" y="72"/>
                  </a:lnTo>
                  <a:lnTo>
                    <a:pt x="255" y="91"/>
                  </a:lnTo>
                  <a:lnTo>
                    <a:pt x="273" y="146"/>
                  </a:lnTo>
                  <a:lnTo>
                    <a:pt x="264" y="183"/>
                  </a:lnTo>
                  <a:lnTo>
                    <a:pt x="237" y="201"/>
                  </a:lnTo>
                  <a:lnTo>
                    <a:pt x="237" y="220"/>
                  </a:lnTo>
                  <a:lnTo>
                    <a:pt x="264" y="228"/>
                  </a:lnTo>
                  <a:lnTo>
                    <a:pt x="283" y="220"/>
                  </a:lnTo>
                  <a:lnTo>
                    <a:pt x="283" y="183"/>
                  </a:lnTo>
                  <a:lnTo>
                    <a:pt x="310" y="164"/>
                  </a:lnTo>
                  <a:lnTo>
                    <a:pt x="337" y="183"/>
                  </a:lnTo>
                  <a:lnTo>
                    <a:pt x="374" y="265"/>
                  </a:lnTo>
                  <a:lnTo>
                    <a:pt x="383" y="339"/>
                  </a:lnTo>
                  <a:lnTo>
                    <a:pt x="347" y="394"/>
                  </a:lnTo>
                  <a:lnTo>
                    <a:pt x="329" y="440"/>
                  </a:lnTo>
                  <a:lnTo>
                    <a:pt x="310" y="476"/>
                  </a:lnTo>
                  <a:lnTo>
                    <a:pt x="201" y="495"/>
                  </a:lnTo>
                  <a:lnTo>
                    <a:pt x="191" y="486"/>
                  </a:lnTo>
                  <a:lnTo>
                    <a:pt x="17" y="522"/>
                  </a:lnTo>
                  <a:lnTo>
                    <a:pt x="45" y="458"/>
                  </a:lnTo>
                  <a:lnTo>
                    <a:pt x="63" y="412"/>
                  </a:lnTo>
                  <a:lnTo>
                    <a:pt x="36" y="339"/>
                  </a:lnTo>
                  <a:lnTo>
                    <a:pt x="17" y="302"/>
                  </a:lnTo>
                  <a:lnTo>
                    <a:pt x="17" y="247"/>
                  </a:lnTo>
                  <a:lnTo>
                    <a:pt x="0" y="220"/>
                  </a:lnTo>
                  <a:lnTo>
                    <a:pt x="17" y="146"/>
                  </a:lnTo>
                  <a:lnTo>
                    <a:pt x="27" y="109"/>
                  </a:lnTo>
                  <a:lnTo>
                    <a:pt x="72" y="72"/>
                  </a:lnTo>
                  <a:lnTo>
                    <a:pt x="72" y="128"/>
                  </a:lnTo>
                  <a:lnTo>
                    <a:pt x="82" y="109"/>
                  </a:lnTo>
                  <a:lnTo>
                    <a:pt x="82" y="64"/>
                  </a:lnTo>
                  <a:lnTo>
                    <a:pt x="100" y="54"/>
                  </a:lnTo>
                  <a:lnTo>
                    <a:pt x="91" y="9"/>
                  </a:lnTo>
                  <a:lnTo>
                    <a:pt x="100" y="0"/>
                  </a:lnTo>
                </a:path>
              </a:pathLst>
            </a:custGeom>
            <a:noFill/>
            <a:ln w="12700" cap="rnd" cmpd="sng">
              <a:solidFill>
                <a:srgbClr val="114FFB"/>
              </a:solidFill>
              <a:prstDash val="sysDot"/>
              <a:round/>
              <a:headEnd/>
              <a:tailEnd/>
            </a:ln>
          </p:spPr>
          <p:txBody>
            <a:bodyPr/>
            <a:lstStyle/>
            <a:p>
              <a:endParaRPr lang="en-US"/>
            </a:p>
          </p:txBody>
        </p:sp>
        <p:sp>
          <p:nvSpPr>
            <p:cNvPr id="8455" name="Freeform 108"/>
            <p:cNvSpPr>
              <a:spLocks/>
            </p:cNvSpPr>
            <p:nvPr/>
          </p:nvSpPr>
          <p:spPr bwMode="auto">
            <a:xfrm>
              <a:off x="5193" y="1141"/>
              <a:ext cx="166" cy="350"/>
            </a:xfrm>
            <a:custGeom>
              <a:avLst/>
              <a:gdLst>
                <a:gd name="T0" fmla="*/ 19 w 166"/>
                <a:gd name="T1" fmla="*/ 10 h 350"/>
                <a:gd name="T2" fmla="*/ 28 w 166"/>
                <a:gd name="T3" fmla="*/ 0 h 350"/>
                <a:gd name="T4" fmla="*/ 46 w 166"/>
                <a:gd name="T5" fmla="*/ 10 h 350"/>
                <a:gd name="T6" fmla="*/ 128 w 166"/>
                <a:gd name="T7" fmla="*/ 230 h 350"/>
                <a:gd name="T8" fmla="*/ 147 w 166"/>
                <a:gd name="T9" fmla="*/ 230 h 350"/>
                <a:gd name="T10" fmla="*/ 165 w 166"/>
                <a:gd name="T11" fmla="*/ 248 h 350"/>
                <a:gd name="T12" fmla="*/ 155 w 166"/>
                <a:gd name="T13" fmla="*/ 276 h 350"/>
                <a:gd name="T14" fmla="*/ 137 w 166"/>
                <a:gd name="T15" fmla="*/ 276 h 350"/>
                <a:gd name="T16" fmla="*/ 128 w 166"/>
                <a:gd name="T17" fmla="*/ 304 h 350"/>
                <a:gd name="T18" fmla="*/ 19 w 166"/>
                <a:gd name="T19" fmla="*/ 349 h 350"/>
                <a:gd name="T20" fmla="*/ 10 w 166"/>
                <a:gd name="T21" fmla="*/ 312 h 350"/>
                <a:gd name="T22" fmla="*/ 10 w 166"/>
                <a:gd name="T23" fmla="*/ 266 h 350"/>
                <a:gd name="T24" fmla="*/ 0 w 166"/>
                <a:gd name="T25" fmla="*/ 248 h 350"/>
                <a:gd name="T26" fmla="*/ 0 w 166"/>
                <a:gd name="T27" fmla="*/ 239 h 350"/>
                <a:gd name="T28" fmla="*/ 10 w 166"/>
                <a:gd name="T29" fmla="*/ 193 h 350"/>
                <a:gd name="T30" fmla="*/ 0 w 166"/>
                <a:gd name="T31" fmla="*/ 148 h 350"/>
                <a:gd name="T32" fmla="*/ 37 w 166"/>
                <a:gd name="T33" fmla="*/ 110 h 350"/>
                <a:gd name="T34" fmla="*/ 28 w 166"/>
                <a:gd name="T35" fmla="*/ 83 h 350"/>
                <a:gd name="T36" fmla="*/ 19 w 166"/>
                <a:gd name="T37" fmla="*/ 74 h 350"/>
                <a:gd name="T38" fmla="*/ 10 w 166"/>
                <a:gd name="T39" fmla="*/ 36 h 350"/>
                <a:gd name="T40" fmla="*/ 19 w 166"/>
                <a:gd name="T41" fmla="*/ 10 h 3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6"/>
                <a:gd name="T64" fmla="*/ 0 h 350"/>
                <a:gd name="T65" fmla="*/ 166 w 166"/>
                <a:gd name="T66" fmla="*/ 350 h 3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6" h="350">
                  <a:moveTo>
                    <a:pt x="19" y="10"/>
                  </a:moveTo>
                  <a:lnTo>
                    <a:pt x="28" y="0"/>
                  </a:lnTo>
                  <a:lnTo>
                    <a:pt x="46" y="10"/>
                  </a:lnTo>
                  <a:lnTo>
                    <a:pt x="128" y="230"/>
                  </a:lnTo>
                  <a:lnTo>
                    <a:pt x="147" y="230"/>
                  </a:lnTo>
                  <a:lnTo>
                    <a:pt x="165" y="248"/>
                  </a:lnTo>
                  <a:lnTo>
                    <a:pt x="155" y="276"/>
                  </a:lnTo>
                  <a:lnTo>
                    <a:pt x="137" y="276"/>
                  </a:lnTo>
                  <a:lnTo>
                    <a:pt x="128" y="304"/>
                  </a:lnTo>
                  <a:lnTo>
                    <a:pt x="19" y="349"/>
                  </a:lnTo>
                  <a:lnTo>
                    <a:pt x="10" y="312"/>
                  </a:lnTo>
                  <a:lnTo>
                    <a:pt x="10" y="266"/>
                  </a:lnTo>
                  <a:lnTo>
                    <a:pt x="0" y="248"/>
                  </a:lnTo>
                  <a:lnTo>
                    <a:pt x="0" y="239"/>
                  </a:lnTo>
                  <a:lnTo>
                    <a:pt x="10" y="193"/>
                  </a:lnTo>
                  <a:lnTo>
                    <a:pt x="0" y="148"/>
                  </a:lnTo>
                  <a:lnTo>
                    <a:pt x="37" y="110"/>
                  </a:lnTo>
                  <a:lnTo>
                    <a:pt x="28" y="83"/>
                  </a:lnTo>
                  <a:lnTo>
                    <a:pt x="19" y="74"/>
                  </a:lnTo>
                  <a:lnTo>
                    <a:pt x="10" y="36"/>
                  </a:lnTo>
                  <a:lnTo>
                    <a:pt x="19" y="10"/>
                  </a:lnTo>
                </a:path>
              </a:pathLst>
            </a:custGeom>
            <a:noFill/>
            <a:ln w="12700" cap="rnd" cmpd="sng">
              <a:solidFill>
                <a:srgbClr val="114FFB"/>
              </a:solidFill>
              <a:prstDash val="sysDot"/>
              <a:round/>
              <a:headEnd/>
              <a:tailEnd/>
            </a:ln>
          </p:spPr>
          <p:txBody>
            <a:bodyPr/>
            <a:lstStyle/>
            <a:p>
              <a:endParaRPr lang="en-US"/>
            </a:p>
          </p:txBody>
        </p:sp>
        <p:sp>
          <p:nvSpPr>
            <p:cNvPr id="8456" name="Freeform 109"/>
            <p:cNvSpPr>
              <a:spLocks/>
            </p:cNvSpPr>
            <p:nvPr/>
          </p:nvSpPr>
          <p:spPr bwMode="auto">
            <a:xfrm>
              <a:off x="4609" y="1234"/>
              <a:ext cx="576" cy="524"/>
            </a:xfrm>
            <a:custGeom>
              <a:avLst/>
              <a:gdLst>
                <a:gd name="T0" fmla="*/ 0 w 576"/>
                <a:gd name="T1" fmla="*/ 486 h 524"/>
                <a:gd name="T2" fmla="*/ 46 w 576"/>
                <a:gd name="T3" fmla="*/ 431 h 524"/>
                <a:gd name="T4" fmla="*/ 64 w 576"/>
                <a:gd name="T5" fmla="*/ 394 h 524"/>
                <a:gd name="T6" fmla="*/ 37 w 576"/>
                <a:gd name="T7" fmla="*/ 358 h 524"/>
                <a:gd name="T8" fmla="*/ 73 w 576"/>
                <a:gd name="T9" fmla="*/ 311 h 524"/>
                <a:gd name="T10" fmla="*/ 128 w 576"/>
                <a:gd name="T11" fmla="*/ 311 h 524"/>
                <a:gd name="T12" fmla="*/ 165 w 576"/>
                <a:gd name="T13" fmla="*/ 311 h 524"/>
                <a:gd name="T14" fmla="*/ 219 w 576"/>
                <a:gd name="T15" fmla="*/ 293 h 524"/>
                <a:gd name="T16" fmla="*/ 256 w 576"/>
                <a:gd name="T17" fmla="*/ 256 h 524"/>
                <a:gd name="T18" fmla="*/ 275 w 576"/>
                <a:gd name="T19" fmla="*/ 256 h 524"/>
                <a:gd name="T20" fmla="*/ 265 w 576"/>
                <a:gd name="T21" fmla="*/ 202 h 524"/>
                <a:gd name="T22" fmla="*/ 275 w 576"/>
                <a:gd name="T23" fmla="*/ 183 h 524"/>
                <a:gd name="T24" fmla="*/ 246 w 576"/>
                <a:gd name="T25" fmla="*/ 174 h 524"/>
                <a:gd name="T26" fmla="*/ 275 w 576"/>
                <a:gd name="T27" fmla="*/ 147 h 524"/>
                <a:gd name="T28" fmla="*/ 292 w 576"/>
                <a:gd name="T29" fmla="*/ 91 h 524"/>
                <a:gd name="T30" fmla="*/ 366 w 576"/>
                <a:gd name="T31" fmla="*/ 36 h 524"/>
                <a:gd name="T32" fmla="*/ 466 w 576"/>
                <a:gd name="T33" fmla="*/ 0 h 524"/>
                <a:gd name="T34" fmla="*/ 484 w 576"/>
                <a:gd name="T35" fmla="*/ 55 h 524"/>
                <a:gd name="T36" fmla="*/ 484 w 576"/>
                <a:gd name="T37" fmla="*/ 128 h 524"/>
                <a:gd name="T38" fmla="*/ 512 w 576"/>
                <a:gd name="T39" fmla="*/ 165 h 524"/>
                <a:gd name="T40" fmla="*/ 548 w 576"/>
                <a:gd name="T41" fmla="*/ 256 h 524"/>
                <a:gd name="T42" fmla="*/ 548 w 576"/>
                <a:gd name="T43" fmla="*/ 358 h 524"/>
                <a:gd name="T44" fmla="*/ 566 w 576"/>
                <a:gd name="T45" fmla="*/ 403 h 524"/>
                <a:gd name="T46" fmla="*/ 557 w 576"/>
                <a:gd name="T47" fmla="*/ 431 h 524"/>
                <a:gd name="T48" fmla="*/ 575 w 576"/>
                <a:gd name="T49" fmla="*/ 468 h 524"/>
                <a:gd name="T50" fmla="*/ 557 w 576"/>
                <a:gd name="T51" fmla="*/ 505 h 524"/>
                <a:gd name="T52" fmla="*/ 548 w 576"/>
                <a:gd name="T53" fmla="*/ 523 h 524"/>
                <a:gd name="T54" fmla="*/ 539 w 576"/>
                <a:gd name="T55" fmla="*/ 495 h 524"/>
                <a:gd name="T56" fmla="*/ 466 w 576"/>
                <a:gd name="T57" fmla="*/ 468 h 524"/>
                <a:gd name="T58" fmla="*/ 429 w 576"/>
                <a:gd name="T59" fmla="*/ 468 h 524"/>
                <a:gd name="T60" fmla="*/ 420 w 576"/>
                <a:gd name="T61" fmla="*/ 422 h 524"/>
                <a:gd name="T62" fmla="*/ 392 w 576"/>
                <a:gd name="T63" fmla="*/ 413 h 524"/>
                <a:gd name="T64" fmla="*/ 0 w 576"/>
                <a:gd name="T65" fmla="*/ 505 h 524"/>
                <a:gd name="T66" fmla="*/ 0 w 576"/>
                <a:gd name="T67" fmla="*/ 486 h 5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6"/>
                <a:gd name="T103" fmla="*/ 0 h 524"/>
                <a:gd name="T104" fmla="*/ 576 w 576"/>
                <a:gd name="T105" fmla="*/ 524 h 5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6" h="524">
                  <a:moveTo>
                    <a:pt x="0" y="486"/>
                  </a:moveTo>
                  <a:lnTo>
                    <a:pt x="46" y="431"/>
                  </a:lnTo>
                  <a:lnTo>
                    <a:pt x="64" y="394"/>
                  </a:lnTo>
                  <a:lnTo>
                    <a:pt x="37" y="358"/>
                  </a:lnTo>
                  <a:lnTo>
                    <a:pt x="73" y="311"/>
                  </a:lnTo>
                  <a:lnTo>
                    <a:pt x="128" y="311"/>
                  </a:lnTo>
                  <a:lnTo>
                    <a:pt x="165" y="311"/>
                  </a:lnTo>
                  <a:lnTo>
                    <a:pt x="219" y="293"/>
                  </a:lnTo>
                  <a:lnTo>
                    <a:pt x="256" y="256"/>
                  </a:lnTo>
                  <a:lnTo>
                    <a:pt x="275" y="256"/>
                  </a:lnTo>
                  <a:lnTo>
                    <a:pt x="265" y="202"/>
                  </a:lnTo>
                  <a:lnTo>
                    <a:pt x="275" y="183"/>
                  </a:lnTo>
                  <a:lnTo>
                    <a:pt x="246" y="174"/>
                  </a:lnTo>
                  <a:lnTo>
                    <a:pt x="275" y="147"/>
                  </a:lnTo>
                  <a:lnTo>
                    <a:pt x="292" y="91"/>
                  </a:lnTo>
                  <a:lnTo>
                    <a:pt x="366" y="36"/>
                  </a:lnTo>
                  <a:lnTo>
                    <a:pt x="466" y="0"/>
                  </a:lnTo>
                  <a:lnTo>
                    <a:pt x="484" y="55"/>
                  </a:lnTo>
                  <a:lnTo>
                    <a:pt x="484" y="128"/>
                  </a:lnTo>
                  <a:lnTo>
                    <a:pt x="512" y="165"/>
                  </a:lnTo>
                  <a:lnTo>
                    <a:pt x="548" y="256"/>
                  </a:lnTo>
                  <a:lnTo>
                    <a:pt x="548" y="358"/>
                  </a:lnTo>
                  <a:lnTo>
                    <a:pt x="566" y="403"/>
                  </a:lnTo>
                  <a:lnTo>
                    <a:pt x="557" y="431"/>
                  </a:lnTo>
                  <a:lnTo>
                    <a:pt x="575" y="468"/>
                  </a:lnTo>
                  <a:lnTo>
                    <a:pt x="557" y="505"/>
                  </a:lnTo>
                  <a:lnTo>
                    <a:pt x="548" y="523"/>
                  </a:lnTo>
                  <a:lnTo>
                    <a:pt x="539" y="495"/>
                  </a:lnTo>
                  <a:lnTo>
                    <a:pt x="466" y="468"/>
                  </a:lnTo>
                  <a:lnTo>
                    <a:pt x="429" y="468"/>
                  </a:lnTo>
                  <a:lnTo>
                    <a:pt x="420" y="422"/>
                  </a:lnTo>
                  <a:lnTo>
                    <a:pt x="392" y="413"/>
                  </a:lnTo>
                  <a:lnTo>
                    <a:pt x="0" y="505"/>
                  </a:lnTo>
                  <a:lnTo>
                    <a:pt x="0" y="486"/>
                  </a:lnTo>
                </a:path>
              </a:pathLst>
            </a:custGeom>
            <a:noFill/>
            <a:ln w="12700" cap="rnd" cmpd="sng">
              <a:solidFill>
                <a:srgbClr val="114FFB"/>
              </a:solidFill>
              <a:prstDash val="sysDot"/>
              <a:round/>
              <a:headEnd/>
              <a:tailEnd/>
            </a:ln>
          </p:spPr>
          <p:txBody>
            <a:bodyPr/>
            <a:lstStyle/>
            <a:p>
              <a:endParaRPr lang="en-US"/>
            </a:p>
          </p:txBody>
        </p:sp>
      </p:grpSp>
      <p:sp>
        <p:nvSpPr>
          <p:cNvPr id="8279" name="Freeform 110"/>
          <p:cNvSpPr>
            <a:spLocks/>
          </p:cNvSpPr>
          <p:nvPr/>
        </p:nvSpPr>
        <p:spPr bwMode="auto">
          <a:xfrm>
            <a:off x="1219200" y="1181100"/>
            <a:ext cx="1044575" cy="730250"/>
          </a:xfrm>
          <a:custGeom>
            <a:avLst/>
            <a:gdLst>
              <a:gd name="T0" fmla="*/ 2147483647 w 658"/>
              <a:gd name="T1" fmla="*/ 2147483647 h 460"/>
              <a:gd name="T2" fmla="*/ 2147483647 w 658"/>
              <a:gd name="T3" fmla="*/ 2147483647 h 460"/>
              <a:gd name="T4" fmla="*/ 2147483647 w 658"/>
              <a:gd name="T5" fmla="*/ 2147483647 h 460"/>
              <a:gd name="T6" fmla="*/ 2147483647 w 658"/>
              <a:gd name="T7" fmla="*/ 2147483647 h 460"/>
              <a:gd name="T8" fmla="*/ 2147483647 w 658"/>
              <a:gd name="T9" fmla="*/ 2147483647 h 460"/>
              <a:gd name="T10" fmla="*/ 2147483647 w 658"/>
              <a:gd name="T11" fmla="*/ 2147483647 h 460"/>
              <a:gd name="T12" fmla="*/ 2147483647 w 658"/>
              <a:gd name="T13" fmla="*/ 2147483647 h 460"/>
              <a:gd name="T14" fmla="*/ 2147483647 w 658"/>
              <a:gd name="T15" fmla="*/ 0 h 460"/>
              <a:gd name="T16" fmla="*/ 2147483647 w 658"/>
              <a:gd name="T17" fmla="*/ 2147483647 h 460"/>
              <a:gd name="T18" fmla="*/ 2147483647 w 658"/>
              <a:gd name="T19" fmla="*/ 2147483647 h 460"/>
              <a:gd name="T20" fmla="*/ 2147483647 w 658"/>
              <a:gd name="T21" fmla="*/ 2147483647 h 460"/>
              <a:gd name="T22" fmla="*/ 2147483647 w 658"/>
              <a:gd name="T23" fmla="*/ 2147483647 h 460"/>
              <a:gd name="T24" fmla="*/ 2147483647 w 658"/>
              <a:gd name="T25" fmla="*/ 2147483647 h 460"/>
              <a:gd name="T26" fmla="*/ 2147483647 w 658"/>
              <a:gd name="T27" fmla="*/ 2147483647 h 460"/>
              <a:gd name="T28" fmla="*/ 2147483647 w 658"/>
              <a:gd name="T29" fmla="*/ 2147483647 h 460"/>
              <a:gd name="T30" fmla="*/ 2147483647 w 658"/>
              <a:gd name="T31" fmla="*/ 2147483647 h 460"/>
              <a:gd name="T32" fmla="*/ 2147483647 w 658"/>
              <a:gd name="T33" fmla="*/ 2147483647 h 460"/>
              <a:gd name="T34" fmla="*/ 2147483647 w 658"/>
              <a:gd name="T35" fmla="*/ 2147483647 h 460"/>
              <a:gd name="T36" fmla="*/ 2147483647 w 658"/>
              <a:gd name="T37" fmla="*/ 2147483647 h 460"/>
              <a:gd name="T38" fmla="*/ 2147483647 w 658"/>
              <a:gd name="T39" fmla="*/ 2147483647 h 460"/>
              <a:gd name="T40" fmla="*/ 2147483647 w 658"/>
              <a:gd name="T41" fmla="*/ 2147483647 h 460"/>
              <a:gd name="T42" fmla="*/ 0 w 658"/>
              <a:gd name="T43" fmla="*/ 2147483647 h 460"/>
              <a:gd name="T44" fmla="*/ 0 w 658"/>
              <a:gd name="T45" fmla="*/ 2147483647 h 460"/>
              <a:gd name="T46" fmla="*/ 0 w 658"/>
              <a:gd name="T47" fmla="*/ 2147483647 h 460"/>
              <a:gd name="T48" fmla="*/ 2147483647 w 658"/>
              <a:gd name="T49" fmla="*/ 2147483647 h 460"/>
              <a:gd name="T50" fmla="*/ 2147483647 w 658"/>
              <a:gd name="T51" fmla="*/ 2147483647 h 460"/>
              <a:gd name="T52" fmla="*/ 2147483647 w 658"/>
              <a:gd name="T53" fmla="*/ 2147483647 h 460"/>
              <a:gd name="T54" fmla="*/ 0 w 658"/>
              <a:gd name="T55" fmla="*/ 2147483647 h 460"/>
              <a:gd name="T56" fmla="*/ 2147483647 w 658"/>
              <a:gd name="T57" fmla="*/ 2147483647 h 4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8"/>
              <a:gd name="T88" fmla="*/ 0 h 460"/>
              <a:gd name="T89" fmla="*/ 658 w 658"/>
              <a:gd name="T90" fmla="*/ 460 h 4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8" h="460">
                <a:moveTo>
                  <a:pt x="17" y="27"/>
                </a:moveTo>
                <a:lnTo>
                  <a:pt x="109" y="83"/>
                </a:lnTo>
                <a:lnTo>
                  <a:pt x="155" y="101"/>
                </a:lnTo>
                <a:lnTo>
                  <a:pt x="164" y="120"/>
                </a:lnTo>
                <a:lnTo>
                  <a:pt x="201" y="120"/>
                </a:lnTo>
                <a:lnTo>
                  <a:pt x="192" y="46"/>
                </a:lnTo>
                <a:lnTo>
                  <a:pt x="201" y="37"/>
                </a:lnTo>
                <a:lnTo>
                  <a:pt x="182" y="0"/>
                </a:lnTo>
                <a:lnTo>
                  <a:pt x="657" y="101"/>
                </a:lnTo>
                <a:lnTo>
                  <a:pt x="575" y="459"/>
                </a:lnTo>
                <a:lnTo>
                  <a:pt x="392" y="422"/>
                </a:lnTo>
                <a:lnTo>
                  <a:pt x="310" y="432"/>
                </a:lnTo>
                <a:lnTo>
                  <a:pt x="210" y="432"/>
                </a:lnTo>
                <a:lnTo>
                  <a:pt x="192" y="413"/>
                </a:lnTo>
                <a:lnTo>
                  <a:pt x="146" y="404"/>
                </a:lnTo>
                <a:lnTo>
                  <a:pt x="109" y="413"/>
                </a:lnTo>
                <a:lnTo>
                  <a:pt x="73" y="404"/>
                </a:lnTo>
                <a:lnTo>
                  <a:pt x="82" y="349"/>
                </a:lnTo>
                <a:lnTo>
                  <a:pt x="63" y="312"/>
                </a:lnTo>
                <a:lnTo>
                  <a:pt x="36" y="321"/>
                </a:lnTo>
                <a:lnTo>
                  <a:pt x="36" y="303"/>
                </a:lnTo>
                <a:lnTo>
                  <a:pt x="0" y="303"/>
                </a:lnTo>
                <a:lnTo>
                  <a:pt x="0" y="285"/>
                </a:lnTo>
                <a:lnTo>
                  <a:pt x="0" y="239"/>
                </a:lnTo>
                <a:lnTo>
                  <a:pt x="36" y="211"/>
                </a:lnTo>
                <a:lnTo>
                  <a:pt x="9" y="192"/>
                </a:lnTo>
                <a:lnTo>
                  <a:pt x="27" y="110"/>
                </a:lnTo>
                <a:lnTo>
                  <a:pt x="0" y="74"/>
                </a:lnTo>
                <a:lnTo>
                  <a:pt x="17" y="27"/>
                </a:lnTo>
              </a:path>
            </a:pathLst>
          </a:custGeom>
          <a:noFill/>
          <a:ln w="12700" cap="rnd" cmpd="sng">
            <a:solidFill>
              <a:srgbClr val="114FFB"/>
            </a:solidFill>
            <a:prstDash val="sysDot"/>
            <a:round/>
            <a:headEnd/>
            <a:tailEnd/>
          </a:ln>
        </p:spPr>
        <p:txBody>
          <a:bodyPr/>
          <a:lstStyle/>
          <a:p>
            <a:endParaRPr lang="en-US"/>
          </a:p>
        </p:txBody>
      </p:sp>
      <p:sp>
        <p:nvSpPr>
          <p:cNvPr id="8280" name="Freeform 111"/>
          <p:cNvSpPr>
            <a:spLocks/>
          </p:cNvSpPr>
          <p:nvPr/>
        </p:nvSpPr>
        <p:spPr bwMode="auto">
          <a:xfrm>
            <a:off x="2271713" y="2751138"/>
            <a:ext cx="842962" cy="1079500"/>
          </a:xfrm>
          <a:custGeom>
            <a:avLst/>
            <a:gdLst>
              <a:gd name="T0" fmla="*/ 2147483647 w 531"/>
              <a:gd name="T1" fmla="*/ 0 h 680"/>
              <a:gd name="T2" fmla="*/ 2147483647 w 531"/>
              <a:gd name="T3" fmla="*/ 2147483647 h 680"/>
              <a:gd name="T4" fmla="*/ 2147483647 w 531"/>
              <a:gd name="T5" fmla="*/ 2147483647 h 680"/>
              <a:gd name="T6" fmla="*/ 2147483647 w 531"/>
              <a:gd name="T7" fmla="*/ 2147483647 h 680"/>
              <a:gd name="T8" fmla="*/ 2147483647 w 531"/>
              <a:gd name="T9" fmla="*/ 2147483647 h 680"/>
              <a:gd name="T10" fmla="*/ 0 w 531"/>
              <a:gd name="T11" fmla="*/ 2147483647 h 680"/>
              <a:gd name="T12" fmla="*/ 2147483647 w 531"/>
              <a:gd name="T13" fmla="*/ 0 h 680"/>
              <a:gd name="T14" fmla="*/ 0 60000 65536"/>
              <a:gd name="T15" fmla="*/ 0 60000 65536"/>
              <a:gd name="T16" fmla="*/ 0 60000 65536"/>
              <a:gd name="T17" fmla="*/ 0 60000 65536"/>
              <a:gd name="T18" fmla="*/ 0 60000 65536"/>
              <a:gd name="T19" fmla="*/ 0 60000 65536"/>
              <a:gd name="T20" fmla="*/ 0 60000 65536"/>
              <a:gd name="T21" fmla="*/ 0 w 531"/>
              <a:gd name="T22" fmla="*/ 0 h 680"/>
              <a:gd name="T23" fmla="*/ 531 w 531"/>
              <a:gd name="T24" fmla="*/ 680 h 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1" h="680">
                <a:moveTo>
                  <a:pt x="82" y="0"/>
                </a:moveTo>
                <a:lnTo>
                  <a:pt x="365" y="37"/>
                </a:lnTo>
                <a:lnTo>
                  <a:pt x="347" y="165"/>
                </a:lnTo>
                <a:lnTo>
                  <a:pt x="530" y="184"/>
                </a:lnTo>
                <a:lnTo>
                  <a:pt x="493" y="679"/>
                </a:lnTo>
                <a:lnTo>
                  <a:pt x="0" y="615"/>
                </a:lnTo>
                <a:lnTo>
                  <a:pt x="82" y="0"/>
                </a:lnTo>
              </a:path>
            </a:pathLst>
          </a:custGeom>
          <a:noFill/>
          <a:ln w="12700" cap="rnd" cmpd="sng">
            <a:solidFill>
              <a:srgbClr val="114FFB"/>
            </a:solidFill>
            <a:prstDash val="sysDot"/>
            <a:round/>
            <a:headEnd/>
            <a:tailEnd/>
          </a:ln>
        </p:spPr>
        <p:txBody>
          <a:bodyPr/>
          <a:lstStyle/>
          <a:p>
            <a:endParaRPr lang="en-US"/>
          </a:p>
        </p:txBody>
      </p:sp>
      <p:sp>
        <p:nvSpPr>
          <p:cNvPr id="8281" name="Freeform 112"/>
          <p:cNvSpPr>
            <a:spLocks/>
          </p:cNvSpPr>
          <p:nvPr/>
        </p:nvSpPr>
        <p:spPr bwMode="auto">
          <a:xfrm>
            <a:off x="966788" y="1644650"/>
            <a:ext cx="1233487" cy="1036638"/>
          </a:xfrm>
          <a:custGeom>
            <a:avLst/>
            <a:gdLst>
              <a:gd name="T0" fmla="*/ 2147483647 w 777"/>
              <a:gd name="T1" fmla="*/ 0 h 653"/>
              <a:gd name="T2" fmla="*/ 2147483647 w 777"/>
              <a:gd name="T3" fmla="*/ 2147483647 h 653"/>
              <a:gd name="T4" fmla="*/ 2147483647 w 777"/>
              <a:gd name="T5" fmla="*/ 2147483647 h 653"/>
              <a:gd name="T6" fmla="*/ 2147483647 w 777"/>
              <a:gd name="T7" fmla="*/ 2147483647 h 653"/>
              <a:gd name="T8" fmla="*/ 2147483647 w 777"/>
              <a:gd name="T9" fmla="*/ 2147483647 h 653"/>
              <a:gd name="T10" fmla="*/ 2147483647 w 777"/>
              <a:gd name="T11" fmla="*/ 2147483647 h 653"/>
              <a:gd name="T12" fmla="*/ 2147483647 w 777"/>
              <a:gd name="T13" fmla="*/ 2147483647 h 653"/>
              <a:gd name="T14" fmla="*/ 2147483647 w 777"/>
              <a:gd name="T15" fmla="*/ 2147483647 h 653"/>
              <a:gd name="T16" fmla="*/ 2147483647 w 777"/>
              <a:gd name="T17" fmla="*/ 2147483647 h 653"/>
              <a:gd name="T18" fmla="*/ 2147483647 w 777"/>
              <a:gd name="T19" fmla="*/ 2147483647 h 653"/>
              <a:gd name="T20" fmla="*/ 2147483647 w 777"/>
              <a:gd name="T21" fmla="*/ 2147483647 h 653"/>
              <a:gd name="T22" fmla="*/ 2147483647 w 777"/>
              <a:gd name="T23" fmla="*/ 2147483647 h 653"/>
              <a:gd name="T24" fmla="*/ 2147483647 w 777"/>
              <a:gd name="T25" fmla="*/ 2147483647 h 653"/>
              <a:gd name="T26" fmla="*/ 2147483647 w 777"/>
              <a:gd name="T27" fmla="*/ 2147483647 h 653"/>
              <a:gd name="T28" fmla="*/ 2147483647 w 777"/>
              <a:gd name="T29" fmla="*/ 2147483647 h 653"/>
              <a:gd name="T30" fmla="*/ 2147483647 w 777"/>
              <a:gd name="T31" fmla="*/ 2147483647 h 653"/>
              <a:gd name="T32" fmla="*/ 2147483647 w 777"/>
              <a:gd name="T33" fmla="*/ 2147483647 h 653"/>
              <a:gd name="T34" fmla="*/ 2147483647 w 777"/>
              <a:gd name="T35" fmla="*/ 2147483647 h 653"/>
              <a:gd name="T36" fmla="*/ 2147483647 w 777"/>
              <a:gd name="T37" fmla="*/ 2147483647 h 653"/>
              <a:gd name="T38" fmla="*/ 2147483647 w 777"/>
              <a:gd name="T39" fmla="*/ 2147483647 h 653"/>
              <a:gd name="T40" fmla="*/ 2147483647 w 777"/>
              <a:gd name="T41" fmla="*/ 2147483647 h 653"/>
              <a:gd name="T42" fmla="*/ 2147483647 w 777"/>
              <a:gd name="T43" fmla="*/ 2147483647 h 653"/>
              <a:gd name="T44" fmla="*/ 2147483647 w 777"/>
              <a:gd name="T45" fmla="*/ 2147483647 h 653"/>
              <a:gd name="T46" fmla="*/ 2147483647 w 777"/>
              <a:gd name="T47" fmla="*/ 2147483647 h 653"/>
              <a:gd name="T48" fmla="*/ 2147483647 w 777"/>
              <a:gd name="T49" fmla="*/ 2147483647 h 653"/>
              <a:gd name="T50" fmla="*/ 2147483647 w 777"/>
              <a:gd name="T51" fmla="*/ 2147483647 h 653"/>
              <a:gd name="T52" fmla="*/ 2147483647 w 777"/>
              <a:gd name="T53" fmla="*/ 2147483647 h 653"/>
              <a:gd name="T54" fmla="*/ 2147483647 w 777"/>
              <a:gd name="T55" fmla="*/ 2147483647 h 653"/>
              <a:gd name="T56" fmla="*/ 0 w 777"/>
              <a:gd name="T57" fmla="*/ 2147483647 h 653"/>
              <a:gd name="T58" fmla="*/ 0 w 777"/>
              <a:gd name="T59" fmla="*/ 2147483647 h 653"/>
              <a:gd name="T60" fmla="*/ 2147483647 w 777"/>
              <a:gd name="T61" fmla="*/ 2147483647 h 653"/>
              <a:gd name="T62" fmla="*/ 2147483647 w 777"/>
              <a:gd name="T63" fmla="*/ 2147483647 h 653"/>
              <a:gd name="T64" fmla="*/ 2147483647 w 777"/>
              <a:gd name="T65" fmla="*/ 2147483647 h 653"/>
              <a:gd name="T66" fmla="*/ 2147483647 w 777"/>
              <a:gd name="T67" fmla="*/ 2147483647 h 653"/>
              <a:gd name="T68" fmla="*/ 2147483647 w 777"/>
              <a:gd name="T69" fmla="*/ 0 h 6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77"/>
              <a:gd name="T106" fmla="*/ 0 h 653"/>
              <a:gd name="T107" fmla="*/ 777 w 777"/>
              <a:gd name="T108" fmla="*/ 653 h 6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77" h="653">
                <a:moveTo>
                  <a:pt x="165" y="0"/>
                </a:moveTo>
                <a:lnTo>
                  <a:pt x="210" y="9"/>
                </a:lnTo>
                <a:lnTo>
                  <a:pt x="210" y="27"/>
                </a:lnTo>
                <a:lnTo>
                  <a:pt x="229" y="9"/>
                </a:lnTo>
                <a:lnTo>
                  <a:pt x="247" y="37"/>
                </a:lnTo>
                <a:lnTo>
                  <a:pt x="256" y="82"/>
                </a:lnTo>
                <a:lnTo>
                  <a:pt x="237" y="100"/>
                </a:lnTo>
                <a:lnTo>
                  <a:pt x="247" y="119"/>
                </a:lnTo>
                <a:lnTo>
                  <a:pt x="283" y="128"/>
                </a:lnTo>
                <a:lnTo>
                  <a:pt x="301" y="110"/>
                </a:lnTo>
                <a:lnTo>
                  <a:pt x="338" y="110"/>
                </a:lnTo>
                <a:lnTo>
                  <a:pt x="384" y="138"/>
                </a:lnTo>
                <a:lnTo>
                  <a:pt x="521" y="138"/>
                </a:lnTo>
                <a:lnTo>
                  <a:pt x="548" y="119"/>
                </a:lnTo>
                <a:lnTo>
                  <a:pt x="575" y="119"/>
                </a:lnTo>
                <a:lnTo>
                  <a:pt x="749" y="165"/>
                </a:lnTo>
                <a:lnTo>
                  <a:pt x="776" y="192"/>
                </a:lnTo>
                <a:lnTo>
                  <a:pt x="776" y="230"/>
                </a:lnTo>
                <a:lnTo>
                  <a:pt x="731" y="275"/>
                </a:lnTo>
                <a:lnTo>
                  <a:pt x="731" y="302"/>
                </a:lnTo>
                <a:lnTo>
                  <a:pt x="694" y="321"/>
                </a:lnTo>
                <a:lnTo>
                  <a:pt x="676" y="348"/>
                </a:lnTo>
                <a:lnTo>
                  <a:pt x="676" y="376"/>
                </a:lnTo>
                <a:lnTo>
                  <a:pt x="712" y="394"/>
                </a:lnTo>
                <a:lnTo>
                  <a:pt x="703" y="422"/>
                </a:lnTo>
                <a:lnTo>
                  <a:pt x="667" y="441"/>
                </a:lnTo>
                <a:lnTo>
                  <a:pt x="676" y="450"/>
                </a:lnTo>
                <a:lnTo>
                  <a:pt x="640" y="652"/>
                </a:lnTo>
                <a:lnTo>
                  <a:pt x="0" y="504"/>
                </a:lnTo>
                <a:lnTo>
                  <a:pt x="0" y="450"/>
                </a:lnTo>
                <a:lnTo>
                  <a:pt x="9" y="394"/>
                </a:lnTo>
                <a:lnTo>
                  <a:pt x="55" y="339"/>
                </a:lnTo>
                <a:lnTo>
                  <a:pt x="64" y="302"/>
                </a:lnTo>
                <a:lnTo>
                  <a:pt x="100" y="174"/>
                </a:lnTo>
                <a:lnTo>
                  <a:pt x="165" y="0"/>
                </a:lnTo>
              </a:path>
            </a:pathLst>
          </a:custGeom>
          <a:noFill/>
          <a:ln w="12700" cap="rnd" cmpd="sng">
            <a:solidFill>
              <a:srgbClr val="114FFB"/>
            </a:solidFill>
            <a:prstDash val="sysDot"/>
            <a:round/>
            <a:headEnd/>
            <a:tailEnd/>
          </a:ln>
        </p:spPr>
        <p:txBody>
          <a:bodyPr/>
          <a:lstStyle/>
          <a:p>
            <a:endParaRPr lang="en-US"/>
          </a:p>
        </p:txBody>
      </p:sp>
      <p:sp>
        <p:nvSpPr>
          <p:cNvPr id="8282" name="Freeform 113"/>
          <p:cNvSpPr>
            <a:spLocks/>
          </p:cNvSpPr>
          <p:nvPr/>
        </p:nvSpPr>
        <p:spPr bwMode="auto">
          <a:xfrm>
            <a:off x="881063" y="2444750"/>
            <a:ext cx="1306512" cy="2100263"/>
          </a:xfrm>
          <a:custGeom>
            <a:avLst/>
            <a:gdLst>
              <a:gd name="T0" fmla="*/ 2147483647 w 823"/>
              <a:gd name="T1" fmla="*/ 0 h 1323"/>
              <a:gd name="T2" fmla="*/ 2147483647 w 823"/>
              <a:gd name="T3" fmla="*/ 2147483647 h 1323"/>
              <a:gd name="T4" fmla="*/ 2147483647 w 823"/>
              <a:gd name="T5" fmla="*/ 2147483647 h 1323"/>
              <a:gd name="T6" fmla="*/ 2147483647 w 823"/>
              <a:gd name="T7" fmla="*/ 2147483647 h 1323"/>
              <a:gd name="T8" fmla="*/ 2147483647 w 823"/>
              <a:gd name="T9" fmla="*/ 2147483647 h 1323"/>
              <a:gd name="T10" fmla="*/ 2147483647 w 823"/>
              <a:gd name="T11" fmla="*/ 2147483647 h 1323"/>
              <a:gd name="T12" fmla="*/ 2147483647 w 823"/>
              <a:gd name="T13" fmla="*/ 2147483647 h 1323"/>
              <a:gd name="T14" fmla="*/ 2147483647 w 823"/>
              <a:gd name="T15" fmla="*/ 2147483647 h 1323"/>
              <a:gd name="T16" fmla="*/ 2147483647 w 823"/>
              <a:gd name="T17" fmla="*/ 2147483647 h 1323"/>
              <a:gd name="T18" fmla="*/ 2147483647 w 823"/>
              <a:gd name="T19" fmla="*/ 2147483647 h 1323"/>
              <a:gd name="T20" fmla="*/ 2147483647 w 823"/>
              <a:gd name="T21" fmla="*/ 2147483647 h 1323"/>
              <a:gd name="T22" fmla="*/ 2147483647 w 823"/>
              <a:gd name="T23" fmla="*/ 2147483647 h 1323"/>
              <a:gd name="T24" fmla="*/ 2147483647 w 823"/>
              <a:gd name="T25" fmla="*/ 2147483647 h 1323"/>
              <a:gd name="T26" fmla="*/ 2147483647 w 823"/>
              <a:gd name="T27" fmla="*/ 2147483647 h 1323"/>
              <a:gd name="T28" fmla="*/ 2147483647 w 823"/>
              <a:gd name="T29" fmla="*/ 2147483647 h 1323"/>
              <a:gd name="T30" fmla="*/ 2147483647 w 823"/>
              <a:gd name="T31" fmla="*/ 2147483647 h 1323"/>
              <a:gd name="T32" fmla="*/ 2147483647 w 823"/>
              <a:gd name="T33" fmla="*/ 2147483647 h 1323"/>
              <a:gd name="T34" fmla="*/ 2147483647 w 823"/>
              <a:gd name="T35" fmla="*/ 2147483647 h 1323"/>
              <a:gd name="T36" fmla="*/ 2147483647 w 823"/>
              <a:gd name="T37" fmla="*/ 2147483647 h 1323"/>
              <a:gd name="T38" fmla="*/ 2147483647 w 823"/>
              <a:gd name="T39" fmla="*/ 2147483647 h 1323"/>
              <a:gd name="T40" fmla="*/ 2147483647 w 823"/>
              <a:gd name="T41" fmla="*/ 2147483647 h 1323"/>
              <a:gd name="T42" fmla="*/ 2147483647 w 823"/>
              <a:gd name="T43" fmla="*/ 2147483647 h 1323"/>
              <a:gd name="T44" fmla="*/ 2147483647 w 823"/>
              <a:gd name="T45" fmla="*/ 2147483647 h 1323"/>
              <a:gd name="T46" fmla="*/ 2147483647 w 823"/>
              <a:gd name="T47" fmla="*/ 2147483647 h 1323"/>
              <a:gd name="T48" fmla="*/ 2147483647 w 823"/>
              <a:gd name="T49" fmla="*/ 2147483647 h 1323"/>
              <a:gd name="T50" fmla="*/ 2147483647 w 823"/>
              <a:gd name="T51" fmla="*/ 2147483647 h 1323"/>
              <a:gd name="T52" fmla="*/ 2147483647 w 823"/>
              <a:gd name="T53" fmla="*/ 2147483647 h 1323"/>
              <a:gd name="T54" fmla="*/ 2147483647 w 823"/>
              <a:gd name="T55" fmla="*/ 2147483647 h 1323"/>
              <a:gd name="T56" fmla="*/ 2147483647 w 823"/>
              <a:gd name="T57" fmla="*/ 2147483647 h 1323"/>
              <a:gd name="T58" fmla="*/ 2147483647 w 823"/>
              <a:gd name="T59" fmla="*/ 2147483647 h 1323"/>
              <a:gd name="T60" fmla="*/ 2147483647 w 823"/>
              <a:gd name="T61" fmla="*/ 2147483647 h 1323"/>
              <a:gd name="T62" fmla="*/ 2147483647 w 823"/>
              <a:gd name="T63" fmla="*/ 2147483647 h 1323"/>
              <a:gd name="T64" fmla="*/ 2147483647 w 823"/>
              <a:gd name="T65" fmla="*/ 2147483647 h 1323"/>
              <a:gd name="T66" fmla="*/ 2147483647 w 823"/>
              <a:gd name="T67" fmla="*/ 2147483647 h 1323"/>
              <a:gd name="T68" fmla="*/ 2147483647 w 823"/>
              <a:gd name="T69" fmla="*/ 2147483647 h 1323"/>
              <a:gd name="T70" fmla="*/ 2147483647 w 823"/>
              <a:gd name="T71" fmla="*/ 2147483647 h 1323"/>
              <a:gd name="T72" fmla="*/ 2147483647 w 823"/>
              <a:gd name="T73" fmla="*/ 2147483647 h 1323"/>
              <a:gd name="T74" fmla="*/ 2147483647 w 823"/>
              <a:gd name="T75" fmla="*/ 2147483647 h 1323"/>
              <a:gd name="T76" fmla="*/ 2147483647 w 823"/>
              <a:gd name="T77" fmla="*/ 2147483647 h 1323"/>
              <a:gd name="T78" fmla="*/ 2147483647 w 823"/>
              <a:gd name="T79" fmla="*/ 2147483647 h 1323"/>
              <a:gd name="T80" fmla="*/ 2147483647 w 823"/>
              <a:gd name="T81" fmla="*/ 2147483647 h 1323"/>
              <a:gd name="T82" fmla="*/ 0 w 823"/>
              <a:gd name="T83" fmla="*/ 2147483647 h 1323"/>
              <a:gd name="T84" fmla="*/ 2147483647 w 823"/>
              <a:gd name="T85" fmla="*/ 2147483647 h 1323"/>
              <a:gd name="T86" fmla="*/ 2147483647 w 823"/>
              <a:gd name="T87" fmla="*/ 2147483647 h 1323"/>
              <a:gd name="T88" fmla="*/ 2147483647 w 823"/>
              <a:gd name="T89" fmla="*/ 2147483647 h 1323"/>
              <a:gd name="T90" fmla="*/ 2147483647 w 823"/>
              <a:gd name="T91" fmla="*/ 2147483647 h 1323"/>
              <a:gd name="T92" fmla="*/ 2147483647 w 823"/>
              <a:gd name="T93" fmla="*/ 0 h 13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3"/>
              <a:gd name="T142" fmla="*/ 0 h 1323"/>
              <a:gd name="T143" fmla="*/ 823 w 823"/>
              <a:gd name="T144" fmla="*/ 1323 h 13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3" h="1323">
                <a:moveTo>
                  <a:pt x="54" y="0"/>
                </a:moveTo>
                <a:lnTo>
                  <a:pt x="420" y="84"/>
                </a:lnTo>
                <a:lnTo>
                  <a:pt x="355" y="450"/>
                </a:lnTo>
                <a:lnTo>
                  <a:pt x="785" y="1047"/>
                </a:lnTo>
                <a:lnTo>
                  <a:pt x="785" y="1120"/>
                </a:lnTo>
                <a:lnTo>
                  <a:pt x="822" y="1129"/>
                </a:lnTo>
                <a:lnTo>
                  <a:pt x="812" y="1166"/>
                </a:lnTo>
                <a:lnTo>
                  <a:pt x="785" y="1166"/>
                </a:lnTo>
                <a:lnTo>
                  <a:pt x="785" y="1194"/>
                </a:lnTo>
                <a:lnTo>
                  <a:pt x="785" y="1202"/>
                </a:lnTo>
                <a:lnTo>
                  <a:pt x="767" y="1267"/>
                </a:lnTo>
                <a:lnTo>
                  <a:pt x="776" y="1303"/>
                </a:lnTo>
                <a:lnTo>
                  <a:pt x="776" y="1313"/>
                </a:lnTo>
                <a:lnTo>
                  <a:pt x="739" y="1322"/>
                </a:lnTo>
                <a:lnTo>
                  <a:pt x="502" y="1303"/>
                </a:lnTo>
                <a:lnTo>
                  <a:pt x="493" y="1239"/>
                </a:lnTo>
                <a:lnTo>
                  <a:pt x="420" y="1147"/>
                </a:lnTo>
                <a:lnTo>
                  <a:pt x="383" y="1138"/>
                </a:lnTo>
                <a:lnTo>
                  <a:pt x="401" y="1111"/>
                </a:lnTo>
                <a:lnTo>
                  <a:pt x="383" y="1092"/>
                </a:lnTo>
                <a:lnTo>
                  <a:pt x="338" y="1084"/>
                </a:lnTo>
                <a:lnTo>
                  <a:pt x="301" y="1028"/>
                </a:lnTo>
                <a:lnTo>
                  <a:pt x="219" y="1001"/>
                </a:lnTo>
                <a:lnTo>
                  <a:pt x="201" y="982"/>
                </a:lnTo>
                <a:lnTo>
                  <a:pt x="201" y="910"/>
                </a:lnTo>
                <a:lnTo>
                  <a:pt x="109" y="744"/>
                </a:lnTo>
                <a:lnTo>
                  <a:pt x="118" y="708"/>
                </a:lnTo>
                <a:lnTo>
                  <a:pt x="145" y="708"/>
                </a:lnTo>
                <a:lnTo>
                  <a:pt x="137" y="671"/>
                </a:lnTo>
                <a:lnTo>
                  <a:pt x="100" y="652"/>
                </a:lnTo>
                <a:lnTo>
                  <a:pt x="91" y="569"/>
                </a:lnTo>
                <a:lnTo>
                  <a:pt x="109" y="542"/>
                </a:lnTo>
                <a:lnTo>
                  <a:pt x="118" y="506"/>
                </a:lnTo>
                <a:lnTo>
                  <a:pt x="100" y="506"/>
                </a:lnTo>
                <a:lnTo>
                  <a:pt x="82" y="542"/>
                </a:lnTo>
                <a:lnTo>
                  <a:pt x="54" y="506"/>
                </a:lnTo>
                <a:lnTo>
                  <a:pt x="63" y="477"/>
                </a:lnTo>
                <a:lnTo>
                  <a:pt x="18" y="386"/>
                </a:lnTo>
                <a:lnTo>
                  <a:pt x="37" y="368"/>
                </a:lnTo>
                <a:lnTo>
                  <a:pt x="27" y="312"/>
                </a:lnTo>
                <a:lnTo>
                  <a:pt x="37" y="239"/>
                </a:lnTo>
                <a:lnTo>
                  <a:pt x="0" y="202"/>
                </a:lnTo>
                <a:lnTo>
                  <a:pt x="9" y="166"/>
                </a:lnTo>
                <a:lnTo>
                  <a:pt x="27" y="147"/>
                </a:lnTo>
                <a:lnTo>
                  <a:pt x="54" y="92"/>
                </a:lnTo>
                <a:lnTo>
                  <a:pt x="63" y="46"/>
                </a:lnTo>
                <a:lnTo>
                  <a:pt x="54" y="0"/>
                </a:lnTo>
              </a:path>
            </a:pathLst>
          </a:custGeom>
          <a:noFill/>
          <a:ln w="12700" cap="rnd" cmpd="sng">
            <a:solidFill>
              <a:srgbClr val="114FFB"/>
            </a:solidFill>
            <a:prstDash val="sysDot"/>
            <a:round/>
            <a:headEnd/>
            <a:tailEnd/>
          </a:ln>
        </p:spPr>
        <p:txBody>
          <a:bodyPr/>
          <a:lstStyle/>
          <a:p>
            <a:endParaRPr lang="en-US"/>
          </a:p>
        </p:txBody>
      </p:sp>
      <p:sp>
        <p:nvSpPr>
          <p:cNvPr id="8283" name="Freeform 114"/>
          <p:cNvSpPr>
            <a:spLocks/>
          </p:cNvSpPr>
          <p:nvPr/>
        </p:nvSpPr>
        <p:spPr bwMode="auto">
          <a:xfrm>
            <a:off x="2039938" y="3713163"/>
            <a:ext cx="1016000" cy="1225550"/>
          </a:xfrm>
          <a:custGeom>
            <a:avLst/>
            <a:gdLst>
              <a:gd name="T0" fmla="*/ 2147483647 w 640"/>
              <a:gd name="T1" fmla="*/ 0 h 772"/>
              <a:gd name="T2" fmla="*/ 2147483647 w 640"/>
              <a:gd name="T3" fmla="*/ 2147483647 h 772"/>
              <a:gd name="T4" fmla="*/ 2147483647 w 640"/>
              <a:gd name="T5" fmla="*/ 2147483647 h 772"/>
              <a:gd name="T6" fmla="*/ 2147483647 w 640"/>
              <a:gd name="T7" fmla="*/ 2147483647 h 772"/>
              <a:gd name="T8" fmla="*/ 0 w 640"/>
              <a:gd name="T9" fmla="*/ 2147483647 h 772"/>
              <a:gd name="T10" fmla="*/ 2147483647 w 640"/>
              <a:gd name="T11" fmla="*/ 2147483647 h 772"/>
              <a:gd name="T12" fmla="*/ 2147483647 w 640"/>
              <a:gd name="T13" fmla="*/ 2147483647 h 772"/>
              <a:gd name="T14" fmla="*/ 2147483647 w 640"/>
              <a:gd name="T15" fmla="*/ 2147483647 h 772"/>
              <a:gd name="T16" fmla="*/ 2147483647 w 640"/>
              <a:gd name="T17" fmla="*/ 2147483647 h 772"/>
              <a:gd name="T18" fmla="*/ 2147483647 w 640"/>
              <a:gd name="T19" fmla="*/ 2147483647 h 772"/>
              <a:gd name="T20" fmla="*/ 2147483647 w 640"/>
              <a:gd name="T21" fmla="*/ 2147483647 h 772"/>
              <a:gd name="T22" fmla="*/ 2147483647 w 640"/>
              <a:gd name="T23" fmla="*/ 2147483647 h 772"/>
              <a:gd name="T24" fmla="*/ 2147483647 w 640"/>
              <a:gd name="T25" fmla="*/ 2147483647 h 772"/>
              <a:gd name="T26" fmla="*/ 2147483647 w 640"/>
              <a:gd name="T27" fmla="*/ 2147483647 h 772"/>
              <a:gd name="T28" fmla="*/ 2147483647 w 640"/>
              <a:gd name="T29" fmla="*/ 2147483647 h 772"/>
              <a:gd name="T30" fmla="*/ 2147483647 w 640"/>
              <a:gd name="T31" fmla="*/ 2147483647 h 772"/>
              <a:gd name="T32" fmla="*/ 2147483647 w 640"/>
              <a:gd name="T33" fmla="*/ 2147483647 h 772"/>
              <a:gd name="T34" fmla="*/ 2147483647 w 640"/>
              <a:gd name="T35" fmla="*/ 2147483647 h 772"/>
              <a:gd name="T36" fmla="*/ 2147483647 w 640"/>
              <a:gd name="T37" fmla="*/ 2147483647 h 772"/>
              <a:gd name="T38" fmla="*/ 2147483647 w 640"/>
              <a:gd name="T39" fmla="*/ 0 h 7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0"/>
              <a:gd name="T61" fmla="*/ 0 h 772"/>
              <a:gd name="T62" fmla="*/ 640 w 640"/>
              <a:gd name="T63" fmla="*/ 772 h 7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0" h="772">
                <a:moveTo>
                  <a:pt x="146" y="0"/>
                </a:moveTo>
                <a:lnTo>
                  <a:pt x="639" y="74"/>
                </a:lnTo>
                <a:lnTo>
                  <a:pt x="585" y="771"/>
                </a:lnTo>
                <a:lnTo>
                  <a:pt x="375" y="744"/>
                </a:lnTo>
                <a:lnTo>
                  <a:pt x="0" y="551"/>
                </a:lnTo>
                <a:lnTo>
                  <a:pt x="19" y="514"/>
                </a:lnTo>
                <a:lnTo>
                  <a:pt x="55" y="514"/>
                </a:lnTo>
                <a:lnTo>
                  <a:pt x="55" y="495"/>
                </a:lnTo>
                <a:lnTo>
                  <a:pt x="37" y="450"/>
                </a:lnTo>
                <a:lnTo>
                  <a:pt x="55" y="404"/>
                </a:lnTo>
                <a:lnTo>
                  <a:pt x="55" y="367"/>
                </a:lnTo>
                <a:lnTo>
                  <a:pt x="82" y="367"/>
                </a:lnTo>
                <a:lnTo>
                  <a:pt x="92" y="330"/>
                </a:lnTo>
                <a:lnTo>
                  <a:pt x="64" y="321"/>
                </a:lnTo>
                <a:lnTo>
                  <a:pt x="55" y="239"/>
                </a:lnTo>
                <a:lnTo>
                  <a:pt x="82" y="101"/>
                </a:lnTo>
                <a:lnTo>
                  <a:pt x="100" y="111"/>
                </a:lnTo>
                <a:lnTo>
                  <a:pt x="110" y="138"/>
                </a:lnTo>
                <a:lnTo>
                  <a:pt x="137" y="111"/>
                </a:lnTo>
                <a:lnTo>
                  <a:pt x="146" y="0"/>
                </a:lnTo>
              </a:path>
            </a:pathLst>
          </a:custGeom>
          <a:noFill/>
          <a:ln w="12700" cap="rnd" cmpd="sng">
            <a:solidFill>
              <a:srgbClr val="114FFB"/>
            </a:solidFill>
            <a:prstDash val="sysDot"/>
            <a:round/>
            <a:headEnd/>
            <a:tailEnd/>
          </a:ln>
        </p:spPr>
        <p:txBody>
          <a:bodyPr/>
          <a:lstStyle/>
          <a:p>
            <a:endParaRPr lang="en-US"/>
          </a:p>
        </p:txBody>
      </p:sp>
      <p:sp>
        <p:nvSpPr>
          <p:cNvPr id="8284" name="Freeform 115"/>
          <p:cNvSpPr>
            <a:spLocks/>
          </p:cNvSpPr>
          <p:nvPr/>
        </p:nvSpPr>
        <p:spPr bwMode="auto">
          <a:xfrm>
            <a:off x="3054350" y="3043238"/>
            <a:ext cx="1104900" cy="860425"/>
          </a:xfrm>
          <a:custGeom>
            <a:avLst/>
            <a:gdLst>
              <a:gd name="T0" fmla="*/ 2147483647 w 696"/>
              <a:gd name="T1" fmla="*/ 0 h 542"/>
              <a:gd name="T2" fmla="*/ 2147483647 w 696"/>
              <a:gd name="T3" fmla="*/ 2147483647 h 542"/>
              <a:gd name="T4" fmla="*/ 2147483647 w 696"/>
              <a:gd name="T5" fmla="*/ 2147483647 h 542"/>
              <a:gd name="T6" fmla="*/ 0 w 696"/>
              <a:gd name="T7" fmla="*/ 2147483647 h 542"/>
              <a:gd name="T8" fmla="*/ 2147483647 w 696"/>
              <a:gd name="T9" fmla="*/ 0 h 542"/>
              <a:gd name="T10" fmla="*/ 0 60000 65536"/>
              <a:gd name="T11" fmla="*/ 0 60000 65536"/>
              <a:gd name="T12" fmla="*/ 0 60000 65536"/>
              <a:gd name="T13" fmla="*/ 0 60000 65536"/>
              <a:gd name="T14" fmla="*/ 0 60000 65536"/>
              <a:gd name="T15" fmla="*/ 0 w 696"/>
              <a:gd name="T16" fmla="*/ 0 h 542"/>
              <a:gd name="T17" fmla="*/ 696 w 696"/>
              <a:gd name="T18" fmla="*/ 542 h 542"/>
            </a:gdLst>
            <a:ahLst/>
            <a:cxnLst>
              <a:cxn ang="T10">
                <a:pos x="T0" y="T1"/>
              </a:cxn>
              <a:cxn ang="T11">
                <a:pos x="T2" y="T3"/>
              </a:cxn>
              <a:cxn ang="T12">
                <a:pos x="T4" y="T5"/>
              </a:cxn>
              <a:cxn ang="T13">
                <a:pos x="T6" y="T7"/>
              </a:cxn>
              <a:cxn ang="T14">
                <a:pos x="T8" y="T9"/>
              </a:cxn>
            </a:cxnLst>
            <a:rect l="T15" t="T16" r="T17" b="T18"/>
            <a:pathLst>
              <a:path w="696" h="542">
                <a:moveTo>
                  <a:pt x="37" y="0"/>
                </a:moveTo>
                <a:lnTo>
                  <a:pt x="695" y="37"/>
                </a:lnTo>
                <a:lnTo>
                  <a:pt x="676" y="541"/>
                </a:lnTo>
                <a:lnTo>
                  <a:pt x="0" y="505"/>
                </a:lnTo>
                <a:lnTo>
                  <a:pt x="37" y="0"/>
                </a:lnTo>
              </a:path>
            </a:pathLst>
          </a:custGeom>
          <a:noFill/>
          <a:ln w="12700" cap="rnd" cmpd="sng">
            <a:solidFill>
              <a:srgbClr val="114FFB"/>
            </a:solidFill>
            <a:prstDash val="sysDot"/>
            <a:round/>
            <a:headEnd/>
            <a:tailEnd/>
          </a:ln>
        </p:spPr>
        <p:txBody>
          <a:bodyPr/>
          <a:lstStyle/>
          <a:p>
            <a:endParaRPr lang="en-US"/>
          </a:p>
        </p:txBody>
      </p:sp>
      <p:sp>
        <p:nvSpPr>
          <p:cNvPr id="8285" name="Freeform 116"/>
          <p:cNvSpPr>
            <a:spLocks/>
          </p:cNvSpPr>
          <p:nvPr/>
        </p:nvSpPr>
        <p:spPr bwMode="auto">
          <a:xfrm>
            <a:off x="2968625" y="3829050"/>
            <a:ext cx="1014413" cy="1123950"/>
          </a:xfrm>
          <a:custGeom>
            <a:avLst/>
            <a:gdLst>
              <a:gd name="T0" fmla="*/ 2147483647 w 639"/>
              <a:gd name="T1" fmla="*/ 0 h 708"/>
              <a:gd name="T2" fmla="*/ 2147483647 w 639"/>
              <a:gd name="T3" fmla="*/ 2147483647 h 708"/>
              <a:gd name="T4" fmla="*/ 2147483647 w 639"/>
              <a:gd name="T5" fmla="*/ 2147483647 h 708"/>
              <a:gd name="T6" fmla="*/ 2147483647 w 639"/>
              <a:gd name="T7" fmla="*/ 2147483647 h 708"/>
              <a:gd name="T8" fmla="*/ 2147483647 w 639"/>
              <a:gd name="T9" fmla="*/ 2147483647 h 708"/>
              <a:gd name="T10" fmla="*/ 2147483647 w 639"/>
              <a:gd name="T11" fmla="*/ 2147483647 h 708"/>
              <a:gd name="T12" fmla="*/ 2147483647 w 639"/>
              <a:gd name="T13" fmla="*/ 2147483647 h 708"/>
              <a:gd name="T14" fmla="*/ 0 w 639"/>
              <a:gd name="T15" fmla="*/ 2147483647 h 708"/>
              <a:gd name="T16" fmla="*/ 2147483647 w 639"/>
              <a:gd name="T17" fmla="*/ 0 h 7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9"/>
              <a:gd name="T28" fmla="*/ 0 h 708"/>
              <a:gd name="T29" fmla="*/ 639 w 639"/>
              <a:gd name="T30" fmla="*/ 708 h 7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9" h="708">
                <a:moveTo>
                  <a:pt x="54" y="0"/>
                </a:moveTo>
                <a:lnTo>
                  <a:pt x="638" y="46"/>
                </a:lnTo>
                <a:lnTo>
                  <a:pt x="621" y="661"/>
                </a:lnTo>
                <a:lnTo>
                  <a:pt x="265" y="643"/>
                </a:lnTo>
                <a:lnTo>
                  <a:pt x="265" y="661"/>
                </a:lnTo>
                <a:lnTo>
                  <a:pt x="91" y="643"/>
                </a:lnTo>
                <a:lnTo>
                  <a:pt x="82" y="707"/>
                </a:lnTo>
                <a:lnTo>
                  <a:pt x="0" y="697"/>
                </a:lnTo>
                <a:lnTo>
                  <a:pt x="54" y="0"/>
                </a:lnTo>
              </a:path>
            </a:pathLst>
          </a:custGeom>
          <a:noFill/>
          <a:ln w="12700" cap="rnd" cmpd="sng">
            <a:solidFill>
              <a:srgbClr val="114FFB"/>
            </a:solidFill>
            <a:prstDash val="sysDot"/>
            <a:round/>
            <a:headEnd/>
            <a:tailEnd/>
          </a:ln>
        </p:spPr>
        <p:txBody>
          <a:bodyPr/>
          <a:lstStyle/>
          <a:p>
            <a:endParaRPr lang="en-US"/>
          </a:p>
        </p:txBody>
      </p:sp>
      <p:sp>
        <p:nvSpPr>
          <p:cNvPr id="8286" name="Freeform 117"/>
          <p:cNvSpPr>
            <a:spLocks/>
          </p:cNvSpPr>
          <p:nvPr/>
        </p:nvSpPr>
        <p:spPr bwMode="auto">
          <a:xfrm>
            <a:off x="3389313" y="4003675"/>
            <a:ext cx="2132012" cy="2085975"/>
          </a:xfrm>
          <a:custGeom>
            <a:avLst/>
            <a:gdLst>
              <a:gd name="T0" fmla="*/ 2147483647 w 1343"/>
              <a:gd name="T1" fmla="*/ 0 h 1314"/>
              <a:gd name="T2" fmla="*/ 2147483647 w 1343"/>
              <a:gd name="T3" fmla="*/ 0 h 1314"/>
              <a:gd name="T4" fmla="*/ 2147483647 w 1343"/>
              <a:gd name="T5" fmla="*/ 2147483647 h 1314"/>
              <a:gd name="T6" fmla="*/ 2147483647 w 1343"/>
              <a:gd name="T7" fmla="*/ 2147483647 h 1314"/>
              <a:gd name="T8" fmla="*/ 2147483647 w 1343"/>
              <a:gd name="T9" fmla="*/ 2147483647 h 1314"/>
              <a:gd name="T10" fmla="*/ 2147483647 w 1343"/>
              <a:gd name="T11" fmla="*/ 2147483647 h 1314"/>
              <a:gd name="T12" fmla="*/ 2147483647 w 1343"/>
              <a:gd name="T13" fmla="*/ 2147483647 h 1314"/>
              <a:gd name="T14" fmla="*/ 2147483647 w 1343"/>
              <a:gd name="T15" fmla="*/ 2147483647 h 1314"/>
              <a:gd name="T16" fmla="*/ 2147483647 w 1343"/>
              <a:gd name="T17" fmla="*/ 2147483647 h 1314"/>
              <a:gd name="T18" fmla="*/ 2147483647 w 1343"/>
              <a:gd name="T19" fmla="*/ 2147483647 h 1314"/>
              <a:gd name="T20" fmla="*/ 2147483647 w 1343"/>
              <a:gd name="T21" fmla="*/ 2147483647 h 1314"/>
              <a:gd name="T22" fmla="*/ 2147483647 w 1343"/>
              <a:gd name="T23" fmla="*/ 2147483647 h 1314"/>
              <a:gd name="T24" fmla="*/ 2147483647 w 1343"/>
              <a:gd name="T25" fmla="*/ 2147483647 h 1314"/>
              <a:gd name="T26" fmla="*/ 2147483647 w 1343"/>
              <a:gd name="T27" fmla="*/ 2147483647 h 1314"/>
              <a:gd name="T28" fmla="*/ 2147483647 w 1343"/>
              <a:gd name="T29" fmla="*/ 2147483647 h 1314"/>
              <a:gd name="T30" fmla="*/ 2147483647 w 1343"/>
              <a:gd name="T31" fmla="*/ 2147483647 h 1314"/>
              <a:gd name="T32" fmla="*/ 2147483647 w 1343"/>
              <a:gd name="T33" fmla="*/ 2147483647 h 1314"/>
              <a:gd name="T34" fmla="*/ 2147483647 w 1343"/>
              <a:gd name="T35" fmla="*/ 2147483647 h 1314"/>
              <a:gd name="T36" fmla="*/ 2147483647 w 1343"/>
              <a:gd name="T37" fmla="*/ 2147483647 h 1314"/>
              <a:gd name="T38" fmla="*/ 2147483647 w 1343"/>
              <a:gd name="T39" fmla="*/ 2147483647 h 1314"/>
              <a:gd name="T40" fmla="*/ 2147483647 w 1343"/>
              <a:gd name="T41" fmla="*/ 2147483647 h 1314"/>
              <a:gd name="T42" fmla="*/ 2147483647 w 1343"/>
              <a:gd name="T43" fmla="*/ 2147483647 h 1314"/>
              <a:gd name="T44" fmla="*/ 2147483647 w 1343"/>
              <a:gd name="T45" fmla="*/ 2147483647 h 1314"/>
              <a:gd name="T46" fmla="*/ 2147483647 w 1343"/>
              <a:gd name="T47" fmla="*/ 2147483647 h 1314"/>
              <a:gd name="T48" fmla="*/ 2147483647 w 1343"/>
              <a:gd name="T49" fmla="*/ 2147483647 h 1314"/>
              <a:gd name="T50" fmla="*/ 2147483647 w 1343"/>
              <a:gd name="T51" fmla="*/ 2147483647 h 1314"/>
              <a:gd name="T52" fmla="*/ 2147483647 w 1343"/>
              <a:gd name="T53" fmla="*/ 2147483647 h 1314"/>
              <a:gd name="T54" fmla="*/ 2147483647 w 1343"/>
              <a:gd name="T55" fmla="*/ 2147483647 h 1314"/>
              <a:gd name="T56" fmla="*/ 2147483647 w 1343"/>
              <a:gd name="T57" fmla="*/ 2147483647 h 1314"/>
              <a:gd name="T58" fmla="*/ 2147483647 w 1343"/>
              <a:gd name="T59" fmla="*/ 2147483647 h 1314"/>
              <a:gd name="T60" fmla="*/ 2147483647 w 1343"/>
              <a:gd name="T61" fmla="*/ 2147483647 h 1314"/>
              <a:gd name="T62" fmla="*/ 2147483647 w 1343"/>
              <a:gd name="T63" fmla="*/ 2147483647 h 1314"/>
              <a:gd name="T64" fmla="*/ 2147483647 w 1343"/>
              <a:gd name="T65" fmla="*/ 2147483647 h 1314"/>
              <a:gd name="T66" fmla="*/ 2147483647 w 1343"/>
              <a:gd name="T67" fmla="*/ 2147483647 h 1314"/>
              <a:gd name="T68" fmla="*/ 2147483647 w 1343"/>
              <a:gd name="T69" fmla="*/ 2147483647 h 1314"/>
              <a:gd name="T70" fmla="*/ 2147483647 w 1343"/>
              <a:gd name="T71" fmla="*/ 2147483647 h 1314"/>
              <a:gd name="T72" fmla="*/ 2147483647 w 1343"/>
              <a:gd name="T73" fmla="*/ 2147483647 h 1314"/>
              <a:gd name="T74" fmla="*/ 2147483647 w 1343"/>
              <a:gd name="T75" fmla="*/ 2147483647 h 1314"/>
              <a:gd name="T76" fmla="*/ 2147483647 w 1343"/>
              <a:gd name="T77" fmla="*/ 2147483647 h 1314"/>
              <a:gd name="T78" fmla="*/ 2147483647 w 1343"/>
              <a:gd name="T79" fmla="*/ 2147483647 h 1314"/>
              <a:gd name="T80" fmla="*/ 2147483647 w 1343"/>
              <a:gd name="T81" fmla="*/ 2147483647 h 1314"/>
              <a:gd name="T82" fmla="*/ 2147483647 w 1343"/>
              <a:gd name="T83" fmla="*/ 2147483647 h 1314"/>
              <a:gd name="T84" fmla="*/ 2147483647 w 1343"/>
              <a:gd name="T85" fmla="*/ 2147483647 h 1314"/>
              <a:gd name="T86" fmla="*/ 2147483647 w 1343"/>
              <a:gd name="T87" fmla="*/ 2147483647 h 1314"/>
              <a:gd name="T88" fmla="*/ 2147483647 w 1343"/>
              <a:gd name="T89" fmla="*/ 2147483647 h 1314"/>
              <a:gd name="T90" fmla="*/ 2147483647 w 1343"/>
              <a:gd name="T91" fmla="*/ 2147483647 h 1314"/>
              <a:gd name="T92" fmla="*/ 2147483647 w 1343"/>
              <a:gd name="T93" fmla="*/ 2147483647 h 1314"/>
              <a:gd name="T94" fmla="*/ 2147483647 w 1343"/>
              <a:gd name="T95" fmla="*/ 2147483647 h 1314"/>
              <a:gd name="T96" fmla="*/ 2147483647 w 1343"/>
              <a:gd name="T97" fmla="*/ 2147483647 h 1314"/>
              <a:gd name="T98" fmla="*/ 0 w 1343"/>
              <a:gd name="T99" fmla="*/ 2147483647 h 1314"/>
              <a:gd name="T100" fmla="*/ 0 w 1343"/>
              <a:gd name="T101" fmla="*/ 2147483647 h 1314"/>
              <a:gd name="T102" fmla="*/ 2147483647 w 1343"/>
              <a:gd name="T103" fmla="*/ 2147483647 h 1314"/>
              <a:gd name="T104" fmla="*/ 2147483647 w 1343"/>
              <a:gd name="T105" fmla="*/ 0 h 1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43"/>
              <a:gd name="T160" fmla="*/ 0 h 1314"/>
              <a:gd name="T161" fmla="*/ 1343 w 1343"/>
              <a:gd name="T162" fmla="*/ 1314 h 1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43" h="1314">
                <a:moveTo>
                  <a:pt x="374" y="0"/>
                </a:moveTo>
                <a:lnTo>
                  <a:pt x="666" y="0"/>
                </a:lnTo>
                <a:lnTo>
                  <a:pt x="666" y="239"/>
                </a:lnTo>
                <a:lnTo>
                  <a:pt x="703" y="267"/>
                </a:lnTo>
                <a:lnTo>
                  <a:pt x="749" y="257"/>
                </a:lnTo>
                <a:lnTo>
                  <a:pt x="812" y="294"/>
                </a:lnTo>
                <a:lnTo>
                  <a:pt x="867" y="294"/>
                </a:lnTo>
                <a:lnTo>
                  <a:pt x="877" y="322"/>
                </a:lnTo>
                <a:lnTo>
                  <a:pt x="894" y="322"/>
                </a:lnTo>
                <a:lnTo>
                  <a:pt x="957" y="331"/>
                </a:lnTo>
                <a:lnTo>
                  <a:pt x="976" y="312"/>
                </a:lnTo>
                <a:lnTo>
                  <a:pt x="1040" y="340"/>
                </a:lnTo>
                <a:lnTo>
                  <a:pt x="1113" y="312"/>
                </a:lnTo>
                <a:lnTo>
                  <a:pt x="1159" y="303"/>
                </a:lnTo>
                <a:lnTo>
                  <a:pt x="1241" y="349"/>
                </a:lnTo>
                <a:lnTo>
                  <a:pt x="1278" y="340"/>
                </a:lnTo>
                <a:lnTo>
                  <a:pt x="1287" y="542"/>
                </a:lnTo>
                <a:lnTo>
                  <a:pt x="1342" y="643"/>
                </a:lnTo>
                <a:lnTo>
                  <a:pt x="1333" y="708"/>
                </a:lnTo>
                <a:lnTo>
                  <a:pt x="1323" y="744"/>
                </a:lnTo>
                <a:lnTo>
                  <a:pt x="1323" y="789"/>
                </a:lnTo>
                <a:lnTo>
                  <a:pt x="1305" y="826"/>
                </a:lnTo>
                <a:lnTo>
                  <a:pt x="1177" y="928"/>
                </a:lnTo>
                <a:lnTo>
                  <a:pt x="1067" y="974"/>
                </a:lnTo>
                <a:lnTo>
                  <a:pt x="967" y="1065"/>
                </a:lnTo>
                <a:lnTo>
                  <a:pt x="957" y="1166"/>
                </a:lnTo>
                <a:lnTo>
                  <a:pt x="957" y="1258"/>
                </a:lnTo>
                <a:lnTo>
                  <a:pt x="986" y="1276"/>
                </a:lnTo>
                <a:lnTo>
                  <a:pt x="986" y="1304"/>
                </a:lnTo>
                <a:lnTo>
                  <a:pt x="957" y="1313"/>
                </a:lnTo>
                <a:lnTo>
                  <a:pt x="812" y="1267"/>
                </a:lnTo>
                <a:lnTo>
                  <a:pt x="767" y="1248"/>
                </a:lnTo>
                <a:lnTo>
                  <a:pt x="767" y="1203"/>
                </a:lnTo>
                <a:lnTo>
                  <a:pt x="730" y="1166"/>
                </a:lnTo>
                <a:lnTo>
                  <a:pt x="740" y="1120"/>
                </a:lnTo>
                <a:lnTo>
                  <a:pt x="657" y="1020"/>
                </a:lnTo>
                <a:lnTo>
                  <a:pt x="575" y="872"/>
                </a:lnTo>
                <a:lnTo>
                  <a:pt x="530" y="844"/>
                </a:lnTo>
                <a:lnTo>
                  <a:pt x="411" y="818"/>
                </a:lnTo>
                <a:lnTo>
                  <a:pt x="374" y="881"/>
                </a:lnTo>
                <a:lnTo>
                  <a:pt x="337" y="936"/>
                </a:lnTo>
                <a:lnTo>
                  <a:pt x="255" y="890"/>
                </a:lnTo>
                <a:lnTo>
                  <a:pt x="192" y="844"/>
                </a:lnTo>
                <a:lnTo>
                  <a:pt x="174" y="808"/>
                </a:lnTo>
                <a:lnTo>
                  <a:pt x="182" y="780"/>
                </a:lnTo>
                <a:lnTo>
                  <a:pt x="164" y="744"/>
                </a:lnTo>
                <a:lnTo>
                  <a:pt x="145" y="689"/>
                </a:lnTo>
                <a:lnTo>
                  <a:pt x="81" y="670"/>
                </a:lnTo>
                <a:lnTo>
                  <a:pt x="36" y="606"/>
                </a:lnTo>
                <a:lnTo>
                  <a:pt x="0" y="551"/>
                </a:lnTo>
                <a:lnTo>
                  <a:pt x="0" y="533"/>
                </a:lnTo>
                <a:lnTo>
                  <a:pt x="356" y="551"/>
                </a:lnTo>
                <a:lnTo>
                  <a:pt x="374" y="0"/>
                </a:lnTo>
              </a:path>
            </a:pathLst>
          </a:custGeom>
          <a:noFill/>
          <a:ln w="12700" cap="rnd" cmpd="sng">
            <a:solidFill>
              <a:srgbClr val="114FFB"/>
            </a:solidFill>
            <a:prstDash val="sysDot"/>
            <a:round/>
            <a:headEnd/>
            <a:tailEnd/>
          </a:ln>
        </p:spPr>
        <p:txBody>
          <a:bodyPr/>
          <a:lstStyle/>
          <a:p>
            <a:endParaRPr lang="en-US"/>
          </a:p>
        </p:txBody>
      </p:sp>
      <p:sp>
        <p:nvSpPr>
          <p:cNvPr id="8287" name="Freeform 118"/>
          <p:cNvSpPr>
            <a:spLocks/>
          </p:cNvSpPr>
          <p:nvPr/>
        </p:nvSpPr>
        <p:spPr bwMode="auto">
          <a:xfrm>
            <a:off x="5418138" y="4630738"/>
            <a:ext cx="855662" cy="787400"/>
          </a:xfrm>
          <a:custGeom>
            <a:avLst/>
            <a:gdLst>
              <a:gd name="T0" fmla="*/ 0 w 539"/>
              <a:gd name="T1" fmla="*/ 2147483647 h 496"/>
              <a:gd name="T2" fmla="*/ 2147483647 w 539"/>
              <a:gd name="T3" fmla="*/ 0 h 496"/>
              <a:gd name="T4" fmla="*/ 2147483647 w 539"/>
              <a:gd name="T5" fmla="*/ 2147483647 h 496"/>
              <a:gd name="T6" fmla="*/ 2147483647 w 539"/>
              <a:gd name="T7" fmla="*/ 2147483647 h 496"/>
              <a:gd name="T8" fmla="*/ 2147483647 w 539"/>
              <a:gd name="T9" fmla="*/ 2147483647 h 496"/>
              <a:gd name="T10" fmla="*/ 2147483647 w 539"/>
              <a:gd name="T11" fmla="*/ 2147483647 h 496"/>
              <a:gd name="T12" fmla="*/ 2147483647 w 539"/>
              <a:gd name="T13" fmla="*/ 2147483647 h 496"/>
              <a:gd name="T14" fmla="*/ 2147483647 w 539"/>
              <a:gd name="T15" fmla="*/ 2147483647 h 496"/>
              <a:gd name="T16" fmla="*/ 2147483647 w 539"/>
              <a:gd name="T17" fmla="*/ 2147483647 h 496"/>
              <a:gd name="T18" fmla="*/ 2147483647 w 539"/>
              <a:gd name="T19" fmla="*/ 2147483647 h 496"/>
              <a:gd name="T20" fmla="*/ 2147483647 w 539"/>
              <a:gd name="T21" fmla="*/ 2147483647 h 496"/>
              <a:gd name="T22" fmla="*/ 2147483647 w 539"/>
              <a:gd name="T23" fmla="*/ 2147483647 h 496"/>
              <a:gd name="T24" fmla="*/ 2147483647 w 539"/>
              <a:gd name="T25" fmla="*/ 2147483647 h 496"/>
              <a:gd name="T26" fmla="*/ 2147483647 w 539"/>
              <a:gd name="T27" fmla="*/ 2147483647 h 496"/>
              <a:gd name="T28" fmla="*/ 2147483647 w 539"/>
              <a:gd name="T29" fmla="*/ 2147483647 h 496"/>
              <a:gd name="T30" fmla="*/ 2147483647 w 539"/>
              <a:gd name="T31" fmla="*/ 2147483647 h 496"/>
              <a:gd name="T32" fmla="*/ 2147483647 w 539"/>
              <a:gd name="T33" fmla="*/ 2147483647 h 496"/>
              <a:gd name="T34" fmla="*/ 2147483647 w 539"/>
              <a:gd name="T35" fmla="*/ 2147483647 h 496"/>
              <a:gd name="T36" fmla="*/ 2147483647 w 539"/>
              <a:gd name="T37" fmla="*/ 2147483647 h 496"/>
              <a:gd name="T38" fmla="*/ 2147483647 w 539"/>
              <a:gd name="T39" fmla="*/ 2147483647 h 496"/>
              <a:gd name="T40" fmla="*/ 2147483647 w 539"/>
              <a:gd name="T41" fmla="*/ 2147483647 h 496"/>
              <a:gd name="T42" fmla="*/ 2147483647 w 539"/>
              <a:gd name="T43" fmla="*/ 2147483647 h 496"/>
              <a:gd name="T44" fmla="*/ 2147483647 w 539"/>
              <a:gd name="T45" fmla="*/ 2147483647 h 496"/>
              <a:gd name="T46" fmla="*/ 2147483647 w 539"/>
              <a:gd name="T47" fmla="*/ 2147483647 h 496"/>
              <a:gd name="T48" fmla="*/ 2147483647 w 539"/>
              <a:gd name="T49" fmla="*/ 2147483647 h 496"/>
              <a:gd name="T50" fmla="*/ 2147483647 w 539"/>
              <a:gd name="T51" fmla="*/ 2147483647 h 496"/>
              <a:gd name="T52" fmla="*/ 2147483647 w 539"/>
              <a:gd name="T53" fmla="*/ 2147483647 h 496"/>
              <a:gd name="T54" fmla="*/ 2147483647 w 539"/>
              <a:gd name="T55" fmla="*/ 2147483647 h 496"/>
              <a:gd name="T56" fmla="*/ 2147483647 w 539"/>
              <a:gd name="T57" fmla="*/ 2147483647 h 496"/>
              <a:gd name="T58" fmla="*/ 2147483647 w 539"/>
              <a:gd name="T59" fmla="*/ 2147483647 h 496"/>
              <a:gd name="T60" fmla="*/ 2147483647 w 539"/>
              <a:gd name="T61" fmla="*/ 2147483647 h 496"/>
              <a:gd name="T62" fmla="*/ 2147483647 w 539"/>
              <a:gd name="T63" fmla="*/ 2147483647 h 496"/>
              <a:gd name="T64" fmla="*/ 2147483647 w 539"/>
              <a:gd name="T65" fmla="*/ 2147483647 h 496"/>
              <a:gd name="T66" fmla="*/ 2147483647 w 539"/>
              <a:gd name="T67" fmla="*/ 2147483647 h 496"/>
              <a:gd name="T68" fmla="*/ 2147483647 w 539"/>
              <a:gd name="T69" fmla="*/ 2147483647 h 496"/>
              <a:gd name="T70" fmla="*/ 2147483647 w 539"/>
              <a:gd name="T71" fmla="*/ 2147483647 h 496"/>
              <a:gd name="T72" fmla="*/ 2147483647 w 539"/>
              <a:gd name="T73" fmla="*/ 2147483647 h 496"/>
              <a:gd name="T74" fmla="*/ 2147483647 w 539"/>
              <a:gd name="T75" fmla="*/ 2147483647 h 496"/>
              <a:gd name="T76" fmla="*/ 2147483647 w 539"/>
              <a:gd name="T77" fmla="*/ 2147483647 h 496"/>
              <a:gd name="T78" fmla="*/ 2147483647 w 539"/>
              <a:gd name="T79" fmla="*/ 2147483647 h 496"/>
              <a:gd name="T80" fmla="*/ 2147483647 w 539"/>
              <a:gd name="T81" fmla="*/ 2147483647 h 496"/>
              <a:gd name="T82" fmla="*/ 2147483647 w 539"/>
              <a:gd name="T83" fmla="*/ 2147483647 h 496"/>
              <a:gd name="T84" fmla="*/ 2147483647 w 539"/>
              <a:gd name="T85" fmla="*/ 2147483647 h 496"/>
              <a:gd name="T86" fmla="*/ 2147483647 w 539"/>
              <a:gd name="T87" fmla="*/ 2147483647 h 496"/>
              <a:gd name="T88" fmla="*/ 2147483647 w 539"/>
              <a:gd name="T89" fmla="*/ 2147483647 h 496"/>
              <a:gd name="T90" fmla="*/ 2147483647 w 539"/>
              <a:gd name="T91" fmla="*/ 2147483647 h 496"/>
              <a:gd name="T92" fmla="*/ 2147483647 w 539"/>
              <a:gd name="T93" fmla="*/ 2147483647 h 496"/>
              <a:gd name="T94" fmla="*/ 2147483647 w 539"/>
              <a:gd name="T95" fmla="*/ 2147483647 h 496"/>
              <a:gd name="T96" fmla="*/ 2147483647 w 539"/>
              <a:gd name="T97" fmla="*/ 2147483647 h 496"/>
              <a:gd name="T98" fmla="*/ 2147483647 w 539"/>
              <a:gd name="T99" fmla="*/ 2147483647 h 496"/>
              <a:gd name="T100" fmla="*/ 2147483647 w 539"/>
              <a:gd name="T101" fmla="*/ 2147483647 h 496"/>
              <a:gd name="T102" fmla="*/ 2147483647 w 539"/>
              <a:gd name="T103" fmla="*/ 2147483647 h 496"/>
              <a:gd name="T104" fmla="*/ 0 w 539"/>
              <a:gd name="T105" fmla="*/ 2147483647 h 4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39"/>
              <a:gd name="T160" fmla="*/ 0 h 496"/>
              <a:gd name="T161" fmla="*/ 539 w 539"/>
              <a:gd name="T162" fmla="*/ 496 h 4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39" h="496">
                <a:moveTo>
                  <a:pt x="0" y="19"/>
                </a:moveTo>
                <a:lnTo>
                  <a:pt x="282" y="0"/>
                </a:lnTo>
                <a:lnTo>
                  <a:pt x="301" y="37"/>
                </a:lnTo>
                <a:lnTo>
                  <a:pt x="310" y="83"/>
                </a:lnTo>
                <a:lnTo>
                  <a:pt x="319" y="92"/>
                </a:lnTo>
                <a:lnTo>
                  <a:pt x="292" y="156"/>
                </a:lnTo>
                <a:lnTo>
                  <a:pt x="256" y="175"/>
                </a:lnTo>
                <a:lnTo>
                  <a:pt x="282" y="202"/>
                </a:lnTo>
                <a:lnTo>
                  <a:pt x="256" y="229"/>
                </a:lnTo>
                <a:lnTo>
                  <a:pt x="264" y="248"/>
                </a:lnTo>
                <a:lnTo>
                  <a:pt x="447" y="239"/>
                </a:lnTo>
                <a:lnTo>
                  <a:pt x="438" y="266"/>
                </a:lnTo>
                <a:lnTo>
                  <a:pt x="466" y="285"/>
                </a:lnTo>
                <a:lnTo>
                  <a:pt x="483" y="321"/>
                </a:lnTo>
                <a:lnTo>
                  <a:pt x="438" y="331"/>
                </a:lnTo>
                <a:lnTo>
                  <a:pt x="420" y="321"/>
                </a:lnTo>
                <a:lnTo>
                  <a:pt x="392" y="339"/>
                </a:lnTo>
                <a:lnTo>
                  <a:pt x="429" y="358"/>
                </a:lnTo>
                <a:lnTo>
                  <a:pt x="447" y="339"/>
                </a:lnTo>
                <a:lnTo>
                  <a:pt x="475" y="331"/>
                </a:lnTo>
                <a:lnTo>
                  <a:pt x="456" y="349"/>
                </a:lnTo>
                <a:lnTo>
                  <a:pt x="483" y="367"/>
                </a:lnTo>
                <a:lnTo>
                  <a:pt x="483" y="349"/>
                </a:lnTo>
                <a:lnTo>
                  <a:pt x="529" y="331"/>
                </a:lnTo>
                <a:lnTo>
                  <a:pt x="511" y="349"/>
                </a:lnTo>
                <a:lnTo>
                  <a:pt x="511" y="386"/>
                </a:lnTo>
                <a:lnTo>
                  <a:pt x="483" y="377"/>
                </a:lnTo>
                <a:lnTo>
                  <a:pt x="483" y="404"/>
                </a:lnTo>
                <a:lnTo>
                  <a:pt x="538" y="449"/>
                </a:lnTo>
                <a:lnTo>
                  <a:pt x="511" y="495"/>
                </a:lnTo>
                <a:lnTo>
                  <a:pt x="511" y="459"/>
                </a:lnTo>
                <a:lnTo>
                  <a:pt x="475" y="449"/>
                </a:lnTo>
                <a:lnTo>
                  <a:pt x="456" y="432"/>
                </a:lnTo>
                <a:lnTo>
                  <a:pt x="429" y="477"/>
                </a:lnTo>
                <a:lnTo>
                  <a:pt x="356" y="468"/>
                </a:lnTo>
                <a:lnTo>
                  <a:pt x="310" y="468"/>
                </a:lnTo>
                <a:lnTo>
                  <a:pt x="328" y="449"/>
                </a:lnTo>
                <a:lnTo>
                  <a:pt x="319" y="413"/>
                </a:lnTo>
                <a:lnTo>
                  <a:pt x="292" y="441"/>
                </a:lnTo>
                <a:lnTo>
                  <a:pt x="246" y="413"/>
                </a:lnTo>
                <a:lnTo>
                  <a:pt x="246" y="394"/>
                </a:lnTo>
                <a:lnTo>
                  <a:pt x="219" y="404"/>
                </a:lnTo>
                <a:lnTo>
                  <a:pt x="228" y="432"/>
                </a:lnTo>
                <a:lnTo>
                  <a:pt x="191" y="441"/>
                </a:lnTo>
                <a:lnTo>
                  <a:pt x="109" y="423"/>
                </a:lnTo>
                <a:lnTo>
                  <a:pt x="45" y="432"/>
                </a:lnTo>
                <a:lnTo>
                  <a:pt x="54" y="367"/>
                </a:lnTo>
                <a:lnTo>
                  <a:pt x="45" y="339"/>
                </a:lnTo>
                <a:lnTo>
                  <a:pt x="72" y="266"/>
                </a:lnTo>
                <a:lnTo>
                  <a:pt x="54" y="239"/>
                </a:lnTo>
                <a:lnTo>
                  <a:pt x="26" y="156"/>
                </a:lnTo>
                <a:lnTo>
                  <a:pt x="9" y="147"/>
                </a:lnTo>
                <a:lnTo>
                  <a:pt x="0" y="19"/>
                </a:lnTo>
              </a:path>
            </a:pathLst>
          </a:custGeom>
          <a:noFill/>
          <a:ln w="12700" cap="rnd" cmpd="sng">
            <a:solidFill>
              <a:srgbClr val="114FFB"/>
            </a:solidFill>
            <a:prstDash val="sysDot"/>
            <a:round/>
            <a:headEnd/>
            <a:tailEnd/>
          </a:ln>
        </p:spPr>
        <p:txBody>
          <a:bodyPr/>
          <a:lstStyle/>
          <a:p>
            <a:endParaRPr lang="en-US"/>
          </a:p>
        </p:txBody>
      </p:sp>
      <p:sp>
        <p:nvSpPr>
          <p:cNvPr id="8288" name="Freeform 119"/>
          <p:cNvSpPr>
            <a:spLocks/>
          </p:cNvSpPr>
          <p:nvPr/>
        </p:nvSpPr>
        <p:spPr bwMode="auto">
          <a:xfrm>
            <a:off x="5969000" y="3684588"/>
            <a:ext cx="1290638" cy="539750"/>
          </a:xfrm>
          <a:custGeom>
            <a:avLst/>
            <a:gdLst>
              <a:gd name="T0" fmla="*/ 2147483647 w 813"/>
              <a:gd name="T1" fmla="*/ 2147483647 h 340"/>
              <a:gd name="T2" fmla="*/ 2147483647 w 813"/>
              <a:gd name="T3" fmla="*/ 2147483647 h 340"/>
              <a:gd name="T4" fmla="*/ 2147483647 w 813"/>
              <a:gd name="T5" fmla="*/ 2147483647 h 340"/>
              <a:gd name="T6" fmla="*/ 2147483647 w 813"/>
              <a:gd name="T7" fmla="*/ 2147483647 h 340"/>
              <a:gd name="T8" fmla="*/ 2147483647 w 813"/>
              <a:gd name="T9" fmla="*/ 2147483647 h 340"/>
              <a:gd name="T10" fmla="*/ 2147483647 w 813"/>
              <a:gd name="T11" fmla="*/ 2147483647 h 340"/>
              <a:gd name="T12" fmla="*/ 2147483647 w 813"/>
              <a:gd name="T13" fmla="*/ 2147483647 h 340"/>
              <a:gd name="T14" fmla="*/ 2147483647 w 813"/>
              <a:gd name="T15" fmla="*/ 0 h 340"/>
              <a:gd name="T16" fmla="*/ 2147483647 w 813"/>
              <a:gd name="T17" fmla="*/ 0 h 340"/>
              <a:gd name="T18" fmla="*/ 2147483647 w 813"/>
              <a:gd name="T19" fmla="*/ 2147483647 h 340"/>
              <a:gd name="T20" fmla="*/ 2147483647 w 813"/>
              <a:gd name="T21" fmla="*/ 2147483647 h 340"/>
              <a:gd name="T22" fmla="*/ 2147483647 w 813"/>
              <a:gd name="T23" fmla="*/ 2147483647 h 340"/>
              <a:gd name="T24" fmla="*/ 2147483647 w 813"/>
              <a:gd name="T25" fmla="*/ 2147483647 h 340"/>
              <a:gd name="T26" fmla="*/ 2147483647 w 813"/>
              <a:gd name="T27" fmla="*/ 2147483647 h 340"/>
              <a:gd name="T28" fmla="*/ 2147483647 w 813"/>
              <a:gd name="T29" fmla="*/ 2147483647 h 340"/>
              <a:gd name="T30" fmla="*/ 2147483647 w 813"/>
              <a:gd name="T31" fmla="*/ 2147483647 h 340"/>
              <a:gd name="T32" fmla="*/ 2147483647 w 813"/>
              <a:gd name="T33" fmla="*/ 2147483647 h 340"/>
              <a:gd name="T34" fmla="*/ 2147483647 w 813"/>
              <a:gd name="T35" fmla="*/ 2147483647 h 340"/>
              <a:gd name="T36" fmla="*/ 2147483647 w 813"/>
              <a:gd name="T37" fmla="*/ 2147483647 h 340"/>
              <a:gd name="T38" fmla="*/ 2147483647 w 813"/>
              <a:gd name="T39" fmla="*/ 2147483647 h 340"/>
              <a:gd name="T40" fmla="*/ 2147483647 w 813"/>
              <a:gd name="T41" fmla="*/ 2147483647 h 340"/>
              <a:gd name="T42" fmla="*/ 0 w 813"/>
              <a:gd name="T43" fmla="*/ 2147483647 h 340"/>
              <a:gd name="T44" fmla="*/ 2147483647 w 813"/>
              <a:gd name="T45" fmla="*/ 2147483647 h 340"/>
              <a:gd name="T46" fmla="*/ 2147483647 w 813"/>
              <a:gd name="T47" fmla="*/ 2147483647 h 340"/>
              <a:gd name="T48" fmla="*/ 2147483647 w 813"/>
              <a:gd name="T49" fmla="*/ 2147483647 h 340"/>
              <a:gd name="T50" fmla="*/ 2147483647 w 813"/>
              <a:gd name="T51" fmla="*/ 2147483647 h 340"/>
              <a:gd name="T52" fmla="*/ 2147483647 w 813"/>
              <a:gd name="T53" fmla="*/ 2147483647 h 340"/>
              <a:gd name="T54" fmla="*/ 2147483647 w 813"/>
              <a:gd name="T55" fmla="*/ 2147483647 h 340"/>
              <a:gd name="T56" fmla="*/ 2147483647 w 813"/>
              <a:gd name="T57" fmla="*/ 2147483647 h 3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3"/>
              <a:gd name="T88" fmla="*/ 0 h 340"/>
              <a:gd name="T89" fmla="*/ 813 w 813"/>
              <a:gd name="T90" fmla="*/ 340 h 3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3" h="340">
                <a:moveTo>
                  <a:pt x="55" y="147"/>
                </a:moveTo>
                <a:lnTo>
                  <a:pt x="200" y="129"/>
                </a:lnTo>
                <a:lnTo>
                  <a:pt x="191" y="110"/>
                </a:lnTo>
                <a:lnTo>
                  <a:pt x="219" y="110"/>
                </a:lnTo>
                <a:lnTo>
                  <a:pt x="347" y="91"/>
                </a:lnTo>
                <a:lnTo>
                  <a:pt x="401" y="82"/>
                </a:lnTo>
                <a:lnTo>
                  <a:pt x="456" y="82"/>
                </a:lnTo>
                <a:lnTo>
                  <a:pt x="794" y="0"/>
                </a:lnTo>
                <a:lnTo>
                  <a:pt x="812" y="0"/>
                </a:lnTo>
                <a:lnTo>
                  <a:pt x="812" y="45"/>
                </a:lnTo>
                <a:lnTo>
                  <a:pt x="803" y="45"/>
                </a:lnTo>
                <a:lnTo>
                  <a:pt x="794" y="82"/>
                </a:lnTo>
                <a:lnTo>
                  <a:pt x="758" y="82"/>
                </a:lnTo>
                <a:lnTo>
                  <a:pt x="748" y="101"/>
                </a:lnTo>
                <a:lnTo>
                  <a:pt x="731" y="101"/>
                </a:lnTo>
                <a:lnTo>
                  <a:pt x="703" y="129"/>
                </a:lnTo>
                <a:lnTo>
                  <a:pt x="630" y="174"/>
                </a:lnTo>
                <a:lnTo>
                  <a:pt x="603" y="193"/>
                </a:lnTo>
                <a:lnTo>
                  <a:pt x="603" y="211"/>
                </a:lnTo>
                <a:lnTo>
                  <a:pt x="593" y="211"/>
                </a:lnTo>
                <a:lnTo>
                  <a:pt x="584" y="256"/>
                </a:lnTo>
                <a:lnTo>
                  <a:pt x="0" y="339"/>
                </a:lnTo>
                <a:lnTo>
                  <a:pt x="9" y="293"/>
                </a:lnTo>
                <a:lnTo>
                  <a:pt x="26" y="266"/>
                </a:lnTo>
                <a:lnTo>
                  <a:pt x="26" y="248"/>
                </a:lnTo>
                <a:lnTo>
                  <a:pt x="26" y="229"/>
                </a:lnTo>
                <a:lnTo>
                  <a:pt x="45" y="193"/>
                </a:lnTo>
                <a:lnTo>
                  <a:pt x="55" y="165"/>
                </a:lnTo>
                <a:lnTo>
                  <a:pt x="55" y="147"/>
                </a:lnTo>
              </a:path>
            </a:pathLst>
          </a:custGeom>
          <a:noFill/>
          <a:ln w="12700" cap="rnd" cmpd="sng">
            <a:solidFill>
              <a:srgbClr val="114FFB"/>
            </a:solidFill>
            <a:prstDash val="sysDot"/>
            <a:round/>
            <a:headEnd/>
            <a:tailEnd/>
          </a:ln>
        </p:spPr>
        <p:txBody>
          <a:bodyPr/>
          <a:lstStyle/>
          <a:p>
            <a:endParaRPr lang="en-US"/>
          </a:p>
        </p:txBody>
      </p:sp>
      <p:sp>
        <p:nvSpPr>
          <p:cNvPr id="8289" name="Freeform 120"/>
          <p:cNvSpPr>
            <a:spLocks/>
          </p:cNvSpPr>
          <p:nvPr/>
        </p:nvSpPr>
        <p:spPr bwMode="auto">
          <a:xfrm>
            <a:off x="6477000" y="4838700"/>
            <a:ext cx="1422400" cy="1079500"/>
          </a:xfrm>
          <a:custGeom>
            <a:avLst/>
            <a:gdLst>
              <a:gd name="T0" fmla="*/ 0 w 896"/>
              <a:gd name="T1" fmla="*/ 2147483647 h 680"/>
              <a:gd name="T2" fmla="*/ 2147483647 w 896"/>
              <a:gd name="T3" fmla="*/ 2147483647 h 680"/>
              <a:gd name="T4" fmla="*/ 2147483647 w 896"/>
              <a:gd name="T5" fmla="*/ 2147483647 h 680"/>
              <a:gd name="T6" fmla="*/ 2147483647 w 896"/>
              <a:gd name="T7" fmla="*/ 2147483647 h 680"/>
              <a:gd name="T8" fmla="*/ 2147483647 w 896"/>
              <a:gd name="T9" fmla="*/ 2147483647 h 680"/>
              <a:gd name="T10" fmla="*/ 2147483647 w 896"/>
              <a:gd name="T11" fmla="*/ 2147483647 h 680"/>
              <a:gd name="T12" fmla="*/ 2147483647 w 896"/>
              <a:gd name="T13" fmla="*/ 0 h 680"/>
              <a:gd name="T14" fmla="*/ 2147483647 w 896"/>
              <a:gd name="T15" fmla="*/ 0 h 680"/>
              <a:gd name="T16" fmla="*/ 2147483647 w 896"/>
              <a:gd name="T17" fmla="*/ 2147483647 h 680"/>
              <a:gd name="T18" fmla="*/ 2147483647 w 896"/>
              <a:gd name="T19" fmla="*/ 0 h 680"/>
              <a:gd name="T20" fmla="*/ 2147483647 w 896"/>
              <a:gd name="T21" fmla="*/ 2147483647 h 680"/>
              <a:gd name="T22" fmla="*/ 2147483647 w 896"/>
              <a:gd name="T23" fmla="*/ 2147483647 h 680"/>
              <a:gd name="T24" fmla="*/ 2147483647 w 896"/>
              <a:gd name="T25" fmla="*/ 2147483647 h 680"/>
              <a:gd name="T26" fmla="*/ 2147483647 w 896"/>
              <a:gd name="T27" fmla="*/ 2147483647 h 680"/>
              <a:gd name="T28" fmla="*/ 2147483647 w 896"/>
              <a:gd name="T29" fmla="*/ 2147483647 h 680"/>
              <a:gd name="T30" fmla="*/ 2147483647 w 896"/>
              <a:gd name="T31" fmla="*/ 2147483647 h 680"/>
              <a:gd name="T32" fmla="*/ 2147483647 w 896"/>
              <a:gd name="T33" fmla="*/ 2147483647 h 680"/>
              <a:gd name="T34" fmla="*/ 2147483647 w 896"/>
              <a:gd name="T35" fmla="*/ 2147483647 h 680"/>
              <a:gd name="T36" fmla="*/ 2147483647 w 896"/>
              <a:gd name="T37" fmla="*/ 2147483647 h 680"/>
              <a:gd name="T38" fmla="*/ 2147483647 w 896"/>
              <a:gd name="T39" fmla="*/ 2147483647 h 680"/>
              <a:gd name="T40" fmla="*/ 2147483647 w 896"/>
              <a:gd name="T41" fmla="*/ 2147483647 h 680"/>
              <a:gd name="T42" fmla="*/ 2147483647 w 896"/>
              <a:gd name="T43" fmla="*/ 2147483647 h 680"/>
              <a:gd name="T44" fmla="*/ 2147483647 w 896"/>
              <a:gd name="T45" fmla="*/ 2147483647 h 680"/>
              <a:gd name="T46" fmla="*/ 2147483647 w 896"/>
              <a:gd name="T47" fmla="*/ 2147483647 h 680"/>
              <a:gd name="T48" fmla="*/ 2147483647 w 896"/>
              <a:gd name="T49" fmla="*/ 2147483647 h 680"/>
              <a:gd name="T50" fmla="*/ 2147483647 w 896"/>
              <a:gd name="T51" fmla="*/ 2147483647 h 680"/>
              <a:gd name="T52" fmla="*/ 2147483647 w 896"/>
              <a:gd name="T53" fmla="*/ 2147483647 h 680"/>
              <a:gd name="T54" fmla="*/ 2147483647 w 896"/>
              <a:gd name="T55" fmla="*/ 2147483647 h 680"/>
              <a:gd name="T56" fmla="*/ 2147483647 w 896"/>
              <a:gd name="T57" fmla="*/ 2147483647 h 680"/>
              <a:gd name="T58" fmla="*/ 2147483647 w 896"/>
              <a:gd name="T59" fmla="*/ 2147483647 h 680"/>
              <a:gd name="T60" fmla="*/ 2147483647 w 896"/>
              <a:gd name="T61" fmla="*/ 2147483647 h 680"/>
              <a:gd name="T62" fmla="*/ 2147483647 w 896"/>
              <a:gd name="T63" fmla="*/ 2147483647 h 680"/>
              <a:gd name="T64" fmla="*/ 2147483647 w 896"/>
              <a:gd name="T65" fmla="*/ 2147483647 h 680"/>
              <a:gd name="T66" fmla="*/ 2147483647 w 896"/>
              <a:gd name="T67" fmla="*/ 2147483647 h 680"/>
              <a:gd name="T68" fmla="*/ 2147483647 w 896"/>
              <a:gd name="T69" fmla="*/ 2147483647 h 680"/>
              <a:gd name="T70" fmla="*/ 2147483647 w 896"/>
              <a:gd name="T71" fmla="*/ 2147483647 h 680"/>
              <a:gd name="T72" fmla="*/ 2147483647 w 896"/>
              <a:gd name="T73" fmla="*/ 2147483647 h 680"/>
              <a:gd name="T74" fmla="*/ 2147483647 w 896"/>
              <a:gd name="T75" fmla="*/ 2147483647 h 680"/>
              <a:gd name="T76" fmla="*/ 2147483647 w 896"/>
              <a:gd name="T77" fmla="*/ 2147483647 h 680"/>
              <a:gd name="T78" fmla="*/ 2147483647 w 896"/>
              <a:gd name="T79" fmla="*/ 2147483647 h 680"/>
              <a:gd name="T80" fmla="*/ 2147483647 w 896"/>
              <a:gd name="T81" fmla="*/ 2147483647 h 680"/>
              <a:gd name="T82" fmla="*/ 2147483647 w 896"/>
              <a:gd name="T83" fmla="*/ 2147483647 h 680"/>
              <a:gd name="T84" fmla="*/ 2147483647 w 896"/>
              <a:gd name="T85" fmla="*/ 2147483647 h 680"/>
              <a:gd name="T86" fmla="*/ 2147483647 w 896"/>
              <a:gd name="T87" fmla="*/ 2147483647 h 680"/>
              <a:gd name="T88" fmla="*/ 2147483647 w 896"/>
              <a:gd name="T89" fmla="*/ 2147483647 h 680"/>
              <a:gd name="T90" fmla="*/ 2147483647 w 896"/>
              <a:gd name="T91" fmla="*/ 2147483647 h 680"/>
              <a:gd name="T92" fmla="*/ 2147483647 w 896"/>
              <a:gd name="T93" fmla="*/ 2147483647 h 680"/>
              <a:gd name="T94" fmla="*/ 2147483647 w 896"/>
              <a:gd name="T95" fmla="*/ 2147483647 h 680"/>
              <a:gd name="T96" fmla="*/ 2147483647 w 896"/>
              <a:gd name="T97" fmla="*/ 2147483647 h 680"/>
              <a:gd name="T98" fmla="*/ 2147483647 w 896"/>
              <a:gd name="T99" fmla="*/ 2147483647 h 680"/>
              <a:gd name="T100" fmla="*/ 2147483647 w 896"/>
              <a:gd name="T101" fmla="*/ 2147483647 h 680"/>
              <a:gd name="T102" fmla="*/ 2147483647 w 896"/>
              <a:gd name="T103" fmla="*/ 2147483647 h 680"/>
              <a:gd name="T104" fmla="*/ 2147483647 w 896"/>
              <a:gd name="T105" fmla="*/ 2147483647 h 680"/>
              <a:gd name="T106" fmla="*/ 2147483647 w 896"/>
              <a:gd name="T107" fmla="*/ 2147483647 h 680"/>
              <a:gd name="T108" fmla="*/ 2147483647 w 896"/>
              <a:gd name="T109" fmla="*/ 2147483647 h 680"/>
              <a:gd name="T110" fmla="*/ 2147483647 w 896"/>
              <a:gd name="T111" fmla="*/ 2147483647 h 680"/>
              <a:gd name="T112" fmla="*/ 2147483647 w 896"/>
              <a:gd name="T113" fmla="*/ 2147483647 h 680"/>
              <a:gd name="T114" fmla="*/ 2147483647 w 896"/>
              <a:gd name="T115" fmla="*/ 2147483647 h 680"/>
              <a:gd name="T116" fmla="*/ 0 w 896"/>
              <a:gd name="T117" fmla="*/ 2147483647 h 6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96"/>
              <a:gd name="T178" fmla="*/ 0 h 680"/>
              <a:gd name="T179" fmla="*/ 896 w 896"/>
              <a:gd name="T180" fmla="*/ 680 h 6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96" h="680">
                <a:moveTo>
                  <a:pt x="0" y="73"/>
                </a:moveTo>
                <a:lnTo>
                  <a:pt x="274" y="27"/>
                </a:lnTo>
                <a:lnTo>
                  <a:pt x="293" y="73"/>
                </a:lnTo>
                <a:lnTo>
                  <a:pt x="566" y="37"/>
                </a:lnTo>
                <a:lnTo>
                  <a:pt x="585" y="73"/>
                </a:lnTo>
                <a:lnTo>
                  <a:pt x="603" y="37"/>
                </a:lnTo>
                <a:lnTo>
                  <a:pt x="585" y="0"/>
                </a:lnTo>
                <a:lnTo>
                  <a:pt x="612" y="0"/>
                </a:lnTo>
                <a:lnTo>
                  <a:pt x="621" y="9"/>
                </a:lnTo>
                <a:lnTo>
                  <a:pt x="658" y="0"/>
                </a:lnTo>
                <a:lnTo>
                  <a:pt x="658" y="37"/>
                </a:lnTo>
                <a:lnTo>
                  <a:pt x="667" y="64"/>
                </a:lnTo>
                <a:lnTo>
                  <a:pt x="704" y="128"/>
                </a:lnTo>
                <a:lnTo>
                  <a:pt x="785" y="229"/>
                </a:lnTo>
                <a:lnTo>
                  <a:pt x="767" y="238"/>
                </a:lnTo>
                <a:lnTo>
                  <a:pt x="749" y="220"/>
                </a:lnTo>
                <a:lnTo>
                  <a:pt x="758" y="266"/>
                </a:lnTo>
                <a:lnTo>
                  <a:pt x="849" y="395"/>
                </a:lnTo>
                <a:lnTo>
                  <a:pt x="877" y="440"/>
                </a:lnTo>
                <a:lnTo>
                  <a:pt x="895" y="486"/>
                </a:lnTo>
                <a:lnTo>
                  <a:pt x="886" y="578"/>
                </a:lnTo>
                <a:lnTo>
                  <a:pt x="867" y="642"/>
                </a:lnTo>
                <a:lnTo>
                  <a:pt x="821" y="670"/>
                </a:lnTo>
                <a:lnTo>
                  <a:pt x="804" y="679"/>
                </a:lnTo>
                <a:lnTo>
                  <a:pt x="785" y="660"/>
                </a:lnTo>
                <a:lnTo>
                  <a:pt x="776" y="633"/>
                </a:lnTo>
                <a:lnTo>
                  <a:pt x="730" y="587"/>
                </a:lnTo>
                <a:lnTo>
                  <a:pt x="694" y="568"/>
                </a:lnTo>
                <a:lnTo>
                  <a:pt x="676" y="532"/>
                </a:lnTo>
                <a:lnTo>
                  <a:pt x="658" y="468"/>
                </a:lnTo>
                <a:lnTo>
                  <a:pt x="639" y="468"/>
                </a:lnTo>
                <a:lnTo>
                  <a:pt x="648" y="496"/>
                </a:lnTo>
                <a:lnTo>
                  <a:pt x="594" y="431"/>
                </a:lnTo>
                <a:lnTo>
                  <a:pt x="603" y="395"/>
                </a:lnTo>
                <a:lnTo>
                  <a:pt x="585" y="385"/>
                </a:lnTo>
                <a:lnTo>
                  <a:pt x="566" y="376"/>
                </a:lnTo>
                <a:lnTo>
                  <a:pt x="566" y="284"/>
                </a:lnTo>
                <a:lnTo>
                  <a:pt x="548" y="220"/>
                </a:lnTo>
                <a:lnTo>
                  <a:pt x="511" y="220"/>
                </a:lnTo>
                <a:lnTo>
                  <a:pt x="493" y="193"/>
                </a:lnTo>
                <a:lnTo>
                  <a:pt x="457" y="165"/>
                </a:lnTo>
                <a:lnTo>
                  <a:pt x="402" y="128"/>
                </a:lnTo>
                <a:lnTo>
                  <a:pt x="365" y="128"/>
                </a:lnTo>
                <a:lnTo>
                  <a:pt x="347" y="165"/>
                </a:lnTo>
                <a:lnTo>
                  <a:pt x="301" y="184"/>
                </a:lnTo>
                <a:lnTo>
                  <a:pt x="293" y="202"/>
                </a:lnTo>
                <a:lnTo>
                  <a:pt x="265" y="202"/>
                </a:lnTo>
                <a:lnTo>
                  <a:pt x="265" y="174"/>
                </a:lnTo>
                <a:lnTo>
                  <a:pt x="192" y="147"/>
                </a:lnTo>
                <a:lnTo>
                  <a:pt x="146" y="137"/>
                </a:lnTo>
                <a:lnTo>
                  <a:pt x="165" y="119"/>
                </a:lnTo>
                <a:lnTo>
                  <a:pt x="137" y="119"/>
                </a:lnTo>
                <a:lnTo>
                  <a:pt x="110" y="137"/>
                </a:lnTo>
                <a:lnTo>
                  <a:pt x="73" y="147"/>
                </a:lnTo>
                <a:lnTo>
                  <a:pt x="27" y="165"/>
                </a:lnTo>
                <a:lnTo>
                  <a:pt x="37" y="119"/>
                </a:lnTo>
                <a:lnTo>
                  <a:pt x="37" y="110"/>
                </a:lnTo>
                <a:lnTo>
                  <a:pt x="9" y="101"/>
                </a:lnTo>
                <a:lnTo>
                  <a:pt x="0" y="73"/>
                </a:lnTo>
              </a:path>
            </a:pathLst>
          </a:custGeom>
          <a:noFill/>
          <a:ln w="12700" cap="rnd" cmpd="sng">
            <a:solidFill>
              <a:srgbClr val="114FFB"/>
            </a:solidFill>
            <a:prstDash val="sysDot"/>
            <a:round/>
            <a:headEnd/>
            <a:tailEnd/>
          </a:ln>
        </p:spPr>
        <p:txBody>
          <a:bodyPr/>
          <a:lstStyle/>
          <a:p>
            <a:endParaRPr lang="en-US"/>
          </a:p>
        </p:txBody>
      </p:sp>
      <p:sp>
        <p:nvSpPr>
          <p:cNvPr id="8290" name="Freeform 121"/>
          <p:cNvSpPr>
            <a:spLocks/>
          </p:cNvSpPr>
          <p:nvPr/>
        </p:nvSpPr>
        <p:spPr bwMode="auto">
          <a:xfrm>
            <a:off x="1982788" y="1338263"/>
            <a:ext cx="942975" cy="1473200"/>
          </a:xfrm>
          <a:custGeom>
            <a:avLst/>
            <a:gdLst>
              <a:gd name="T0" fmla="*/ 2147483647 w 594"/>
              <a:gd name="T1" fmla="*/ 0 h 928"/>
              <a:gd name="T2" fmla="*/ 2147483647 w 594"/>
              <a:gd name="T3" fmla="*/ 2147483647 h 928"/>
              <a:gd name="T4" fmla="*/ 2147483647 w 594"/>
              <a:gd name="T5" fmla="*/ 2147483647 h 928"/>
              <a:gd name="T6" fmla="*/ 2147483647 w 594"/>
              <a:gd name="T7" fmla="*/ 2147483647 h 928"/>
              <a:gd name="T8" fmla="*/ 2147483647 w 594"/>
              <a:gd name="T9" fmla="*/ 2147483647 h 928"/>
              <a:gd name="T10" fmla="*/ 2147483647 w 594"/>
              <a:gd name="T11" fmla="*/ 2147483647 h 928"/>
              <a:gd name="T12" fmla="*/ 2147483647 w 594"/>
              <a:gd name="T13" fmla="*/ 2147483647 h 928"/>
              <a:gd name="T14" fmla="*/ 2147483647 w 594"/>
              <a:gd name="T15" fmla="*/ 2147483647 h 928"/>
              <a:gd name="T16" fmla="*/ 2147483647 w 594"/>
              <a:gd name="T17" fmla="*/ 2147483647 h 928"/>
              <a:gd name="T18" fmla="*/ 2147483647 w 594"/>
              <a:gd name="T19" fmla="*/ 2147483647 h 928"/>
              <a:gd name="T20" fmla="*/ 2147483647 w 594"/>
              <a:gd name="T21" fmla="*/ 2147483647 h 928"/>
              <a:gd name="T22" fmla="*/ 2147483647 w 594"/>
              <a:gd name="T23" fmla="*/ 2147483647 h 928"/>
              <a:gd name="T24" fmla="*/ 2147483647 w 594"/>
              <a:gd name="T25" fmla="*/ 2147483647 h 928"/>
              <a:gd name="T26" fmla="*/ 2147483647 w 594"/>
              <a:gd name="T27" fmla="*/ 2147483647 h 928"/>
              <a:gd name="T28" fmla="*/ 2147483647 w 594"/>
              <a:gd name="T29" fmla="*/ 2147483647 h 928"/>
              <a:gd name="T30" fmla="*/ 2147483647 w 594"/>
              <a:gd name="T31" fmla="*/ 2147483647 h 928"/>
              <a:gd name="T32" fmla="*/ 2147483647 w 594"/>
              <a:gd name="T33" fmla="*/ 2147483647 h 928"/>
              <a:gd name="T34" fmla="*/ 2147483647 w 594"/>
              <a:gd name="T35" fmla="*/ 2147483647 h 928"/>
              <a:gd name="T36" fmla="*/ 2147483647 w 594"/>
              <a:gd name="T37" fmla="*/ 2147483647 h 928"/>
              <a:gd name="T38" fmla="*/ 2147483647 w 594"/>
              <a:gd name="T39" fmla="*/ 2147483647 h 928"/>
              <a:gd name="T40" fmla="*/ 2147483647 w 594"/>
              <a:gd name="T41" fmla="*/ 2147483647 h 928"/>
              <a:gd name="T42" fmla="*/ 2147483647 w 594"/>
              <a:gd name="T43" fmla="*/ 2147483647 h 928"/>
              <a:gd name="T44" fmla="*/ 2147483647 w 594"/>
              <a:gd name="T45" fmla="*/ 2147483647 h 928"/>
              <a:gd name="T46" fmla="*/ 0 w 594"/>
              <a:gd name="T47" fmla="*/ 2147483647 h 928"/>
              <a:gd name="T48" fmla="*/ 2147483647 w 594"/>
              <a:gd name="T49" fmla="*/ 2147483647 h 928"/>
              <a:gd name="T50" fmla="*/ 2147483647 w 594"/>
              <a:gd name="T51" fmla="*/ 2147483647 h 928"/>
              <a:gd name="T52" fmla="*/ 2147483647 w 594"/>
              <a:gd name="T53" fmla="*/ 2147483647 h 928"/>
              <a:gd name="T54" fmla="*/ 2147483647 w 594"/>
              <a:gd name="T55" fmla="*/ 2147483647 h 928"/>
              <a:gd name="T56" fmla="*/ 2147483647 w 594"/>
              <a:gd name="T57" fmla="*/ 2147483647 h 928"/>
              <a:gd name="T58" fmla="*/ 2147483647 w 594"/>
              <a:gd name="T59" fmla="*/ 2147483647 h 928"/>
              <a:gd name="T60" fmla="*/ 2147483647 w 594"/>
              <a:gd name="T61" fmla="*/ 2147483647 h 928"/>
              <a:gd name="T62" fmla="*/ 2147483647 w 594"/>
              <a:gd name="T63" fmla="*/ 2147483647 h 928"/>
              <a:gd name="T64" fmla="*/ 2147483647 w 594"/>
              <a:gd name="T65" fmla="*/ 2147483647 h 928"/>
              <a:gd name="T66" fmla="*/ 2147483647 w 594"/>
              <a:gd name="T67" fmla="*/ 2147483647 h 928"/>
              <a:gd name="T68" fmla="*/ 2147483647 w 594"/>
              <a:gd name="T69" fmla="*/ 2147483647 h 928"/>
              <a:gd name="T70" fmla="*/ 2147483647 w 594"/>
              <a:gd name="T71" fmla="*/ 2147483647 h 928"/>
              <a:gd name="T72" fmla="*/ 2147483647 w 594"/>
              <a:gd name="T73" fmla="*/ 0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
              <a:gd name="T112" fmla="*/ 0 h 928"/>
              <a:gd name="T113" fmla="*/ 594 w 594"/>
              <a:gd name="T114" fmla="*/ 928 h 9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 h="928">
                <a:moveTo>
                  <a:pt x="192" y="0"/>
                </a:moveTo>
                <a:lnTo>
                  <a:pt x="264" y="9"/>
                </a:lnTo>
                <a:lnTo>
                  <a:pt x="237" y="119"/>
                </a:lnTo>
                <a:lnTo>
                  <a:pt x="255" y="183"/>
                </a:lnTo>
                <a:lnTo>
                  <a:pt x="246" y="211"/>
                </a:lnTo>
                <a:lnTo>
                  <a:pt x="292" y="238"/>
                </a:lnTo>
                <a:lnTo>
                  <a:pt x="310" y="303"/>
                </a:lnTo>
                <a:lnTo>
                  <a:pt x="347" y="321"/>
                </a:lnTo>
                <a:lnTo>
                  <a:pt x="329" y="385"/>
                </a:lnTo>
                <a:lnTo>
                  <a:pt x="301" y="440"/>
                </a:lnTo>
                <a:lnTo>
                  <a:pt x="319" y="459"/>
                </a:lnTo>
                <a:lnTo>
                  <a:pt x="355" y="431"/>
                </a:lnTo>
                <a:lnTo>
                  <a:pt x="374" y="459"/>
                </a:lnTo>
                <a:lnTo>
                  <a:pt x="393" y="523"/>
                </a:lnTo>
                <a:lnTo>
                  <a:pt x="393" y="560"/>
                </a:lnTo>
                <a:lnTo>
                  <a:pt x="411" y="569"/>
                </a:lnTo>
                <a:lnTo>
                  <a:pt x="411" y="624"/>
                </a:lnTo>
                <a:lnTo>
                  <a:pt x="475" y="615"/>
                </a:lnTo>
                <a:lnTo>
                  <a:pt x="529" y="606"/>
                </a:lnTo>
                <a:lnTo>
                  <a:pt x="557" y="624"/>
                </a:lnTo>
                <a:lnTo>
                  <a:pt x="566" y="587"/>
                </a:lnTo>
                <a:lnTo>
                  <a:pt x="593" y="624"/>
                </a:lnTo>
                <a:lnTo>
                  <a:pt x="539" y="927"/>
                </a:lnTo>
                <a:lnTo>
                  <a:pt x="0" y="844"/>
                </a:lnTo>
                <a:lnTo>
                  <a:pt x="36" y="642"/>
                </a:lnTo>
                <a:lnTo>
                  <a:pt x="27" y="624"/>
                </a:lnTo>
                <a:lnTo>
                  <a:pt x="64" y="615"/>
                </a:lnTo>
                <a:lnTo>
                  <a:pt x="64" y="579"/>
                </a:lnTo>
                <a:lnTo>
                  <a:pt x="36" y="569"/>
                </a:lnTo>
                <a:lnTo>
                  <a:pt x="45" y="532"/>
                </a:lnTo>
                <a:lnTo>
                  <a:pt x="91" y="495"/>
                </a:lnTo>
                <a:lnTo>
                  <a:pt x="136" y="422"/>
                </a:lnTo>
                <a:lnTo>
                  <a:pt x="146" y="385"/>
                </a:lnTo>
                <a:lnTo>
                  <a:pt x="110" y="348"/>
                </a:lnTo>
                <a:lnTo>
                  <a:pt x="118" y="312"/>
                </a:lnTo>
                <a:lnTo>
                  <a:pt x="118" y="275"/>
                </a:lnTo>
                <a:lnTo>
                  <a:pt x="192" y="0"/>
                </a:lnTo>
              </a:path>
            </a:pathLst>
          </a:custGeom>
          <a:noFill/>
          <a:ln w="12700" cap="rnd" cmpd="sng">
            <a:solidFill>
              <a:srgbClr val="114FFB"/>
            </a:solidFill>
            <a:prstDash val="sysDot"/>
            <a:round/>
            <a:headEnd/>
            <a:tailEnd/>
          </a:ln>
        </p:spPr>
        <p:txBody>
          <a:bodyPr/>
          <a:lstStyle/>
          <a:p>
            <a:endParaRPr lang="en-US"/>
          </a:p>
        </p:txBody>
      </p:sp>
      <p:sp>
        <p:nvSpPr>
          <p:cNvPr id="8291" name="Freeform 122"/>
          <p:cNvSpPr>
            <a:spLocks/>
          </p:cNvSpPr>
          <p:nvPr/>
        </p:nvSpPr>
        <p:spPr bwMode="auto">
          <a:xfrm>
            <a:off x="4127500" y="3305175"/>
            <a:ext cx="1136650" cy="588963"/>
          </a:xfrm>
          <a:custGeom>
            <a:avLst/>
            <a:gdLst>
              <a:gd name="T0" fmla="*/ 2147483647 w 716"/>
              <a:gd name="T1" fmla="*/ 0 h 371"/>
              <a:gd name="T2" fmla="*/ 2147483647 w 716"/>
              <a:gd name="T3" fmla="*/ 0 h 371"/>
              <a:gd name="T4" fmla="*/ 2147483647 w 716"/>
              <a:gd name="T5" fmla="*/ 2147483647 h 371"/>
              <a:gd name="T6" fmla="*/ 2147483647 w 716"/>
              <a:gd name="T7" fmla="*/ 2147483647 h 371"/>
              <a:gd name="T8" fmla="*/ 2147483647 w 716"/>
              <a:gd name="T9" fmla="*/ 2147483647 h 371"/>
              <a:gd name="T10" fmla="*/ 2147483647 w 716"/>
              <a:gd name="T11" fmla="*/ 2147483647 h 371"/>
              <a:gd name="T12" fmla="*/ 2147483647 w 716"/>
              <a:gd name="T13" fmla="*/ 2147483647 h 371"/>
              <a:gd name="T14" fmla="*/ 2147483647 w 716"/>
              <a:gd name="T15" fmla="*/ 2147483647 h 371"/>
              <a:gd name="T16" fmla="*/ 0 w 716"/>
              <a:gd name="T17" fmla="*/ 2147483647 h 371"/>
              <a:gd name="T18" fmla="*/ 2147483647 w 716"/>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6"/>
              <a:gd name="T31" fmla="*/ 0 h 371"/>
              <a:gd name="T32" fmla="*/ 716 w 716"/>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6" h="371">
                <a:moveTo>
                  <a:pt x="10" y="0"/>
                </a:moveTo>
                <a:lnTo>
                  <a:pt x="634" y="0"/>
                </a:lnTo>
                <a:lnTo>
                  <a:pt x="643" y="19"/>
                </a:lnTo>
                <a:lnTo>
                  <a:pt x="669" y="19"/>
                </a:lnTo>
                <a:lnTo>
                  <a:pt x="669" y="35"/>
                </a:lnTo>
                <a:lnTo>
                  <a:pt x="652" y="45"/>
                </a:lnTo>
                <a:lnTo>
                  <a:pt x="706" y="108"/>
                </a:lnTo>
                <a:lnTo>
                  <a:pt x="715" y="362"/>
                </a:lnTo>
                <a:lnTo>
                  <a:pt x="0" y="370"/>
                </a:lnTo>
                <a:lnTo>
                  <a:pt x="10" y="0"/>
                </a:lnTo>
              </a:path>
            </a:pathLst>
          </a:custGeom>
          <a:noFill/>
          <a:ln w="12700" cap="rnd" cmpd="sng">
            <a:solidFill>
              <a:srgbClr val="114FFB"/>
            </a:solidFill>
            <a:prstDash val="sysDot"/>
            <a:round/>
            <a:headEnd/>
            <a:tailEnd/>
          </a:ln>
        </p:spPr>
        <p:txBody>
          <a:bodyPr/>
          <a:lstStyle/>
          <a:p>
            <a:endParaRPr lang="en-US"/>
          </a:p>
        </p:txBody>
      </p:sp>
      <p:sp>
        <p:nvSpPr>
          <p:cNvPr id="8292" name="Freeform 123"/>
          <p:cNvSpPr>
            <a:spLocks/>
          </p:cNvSpPr>
          <p:nvPr/>
        </p:nvSpPr>
        <p:spPr bwMode="auto">
          <a:xfrm>
            <a:off x="3981450" y="3889375"/>
            <a:ext cx="1363663" cy="669925"/>
          </a:xfrm>
          <a:custGeom>
            <a:avLst/>
            <a:gdLst>
              <a:gd name="T0" fmla="*/ 0 w 859"/>
              <a:gd name="T1" fmla="*/ 2147483647 h 422"/>
              <a:gd name="T2" fmla="*/ 2147483647 w 859"/>
              <a:gd name="T3" fmla="*/ 0 h 422"/>
              <a:gd name="T4" fmla="*/ 2147483647 w 859"/>
              <a:gd name="T5" fmla="*/ 2147483647 h 422"/>
              <a:gd name="T6" fmla="*/ 2147483647 w 859"/>
              <a:gd name="T7" fmla="*/ 2147483647 h 422"/>
              <a:gd name="T8" fmla="*/ 2147483647 w 859"/>
              <a:gd name="T9" fmla="*/ 2147483647 h 422"/>
              <a:gd name="T10" fmla="*/ 2147483647 w 859"/>
              <a:gd name="T11" fmla="*/ 2147483647 h 422"/>
              <a:gd name="T12" fmla="*/ 2147483647 w 859"/>
              <a:gd name="T13" fmla="*/ 2147483647 h 422"/>
              <a:gd name="T14" fmla="*/ 2147483647 w 859"/>
              <a:gd name="T15" fmla="*/ 2147483647 h 422"/>
              <a:gd name="T16" fmla="*/ 2147483647 w 859"/>
              <a:gd name="T17" fmla="*/ 2147483647 h 422"/>
              <a:gd name="T18" fmla="*/ 2147483647 w 859"/>
              <a:gd name="T19" fmla="*/ 2147483647 h 422"/>
              <a:gd name="T20" fmla="*/ 2147483647 w 859"/>
              <a:gd name="T21" fmla="*/ 2147483647 h 422"/>
              <a:gd name="T22" fmla="*/ 2147483647 w 859"/>
              <a:gd name="T23" fmla="*/ 2147483647 h 422"/>
              <a:gd name="T24" fmla="*/ 2147483647 w 859"/>
              <a:gd name="T25" fmla="*/ 2147483647 h 422"/>
              <a:gd name="T26" fmla="*/ 2147483647 w 859"/>
              <a:gd name="T27" fmla="*/ 2147483647 h 422"/>
              <a:gd name="T28" fmla="*/ 2147483647 w 859"/>
              <a:gd name="T29" fmla="*/ 2147483647 h 422"/>
              <a:gd name="T30" fmla="*/ 2147483647 w 859"/>
              <a:gd name="T31" fmla="*/ 2147483647 h 422"/>
              <a:gd name="T32" fmla="*/ 2147483647 w 859"/>
              <a:gd name="T33" fmla="*/ 2147483647 h 422"/>
              <a:gd name="T34" fmla="*/ 2147483647 w 859"/>
              <a:gd name="T35" fmla="*/ 2147483647 h 422"/>
              <a:gd name="T36" fmla="*/ 2147483647 w 859"/>
              <a:gd name="T37" fmla="*/ 2147483647 h 422"/>
              <a:gd name="T38" fmla="*/ 2147483647 w 859"/>
              <a:gd name="T39" fmla="*/ 2147483647 h 422"/>
              <a:gd name="T40" fmla="*/ 2147483647 w 859"/>
              <a:gd name="T41" fmla="*/ 2147483647 h 422"/>
              <a:gd name="T42" fmla="*/ 2147483647 w 859"/>
              <a:gd name="T43" fmla="*/ 2147483647 h 422"/>
              <a:gd name="T44" fmla="*/ 2147483647 w 859"/>
              <a:gd name="T45" fmla="*/ 2147483647 h 422"/>
              <a:gd name="T46" fmla="*/ 0 w 859"/>
              <a:gd name="T47" fmla="*/ 2147483647 h 422"/>
              <a:gd name="T48" fmla="*/ 0 w 859"/>
              <a:gd name="T49" fmla="*/ 2147483647 h 4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9"/>
              <a:gd name="T76" fmla="*/ 0 h 422"/>
              <a:gd name="T77" fmla="*/ 859 w 859"/>
              <a:gd name="T78" fmla="*/ 422 h 4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9" h="422">
                <a:moveTo>
                  <a:pt x="0" y="8"/>
                </a:moveTo>
                <a:lnTo>
                  <a:pt x="813" y="0"/>
                </a:lnTo>
                <a:lnTo>
                  <a:pt x="822" y="64"/>
                </a:lnTo>
                <a:lnTo>
                  <a:pt x="840" y="146"/>
                </a:lnTo>
                <a:lnTo>
                  <a:pt x="850" y="210"/>
                </a:lnTo>
                <a:lnTo>
                  <a:pt x="858" y="421"/>
                </a:lnTo>
                <a:lnTo>
                  <a:pt x="813" y="403"/>
                </a:lnTo>
                <a:lnTo>
                  <a:pt x="786" y="384"/>
                </a:lnTo>
                <a:lnTo>
                  <a:pt x="712" y="403"/>
                </a:lnTo>
                <a:lnTo>
                  <a:pt x="694" y="403"/>
                </a:lnTo>
                <a:lnTo>
                  <a:pt x="666" y="412"/>
                </a:lnTo>
                <a:lnTo>
                  <a:pt x="603" y="384"/>
                </a:lnTo>
                <a:lnTo>
                  <a:pt x="584" y="403"/>
                </a:lnTo>
                <a:lnTo>
                  <a:pt x="531" y="394"/>
                </a:lnTo>
                <a:lnTo>
                  <a:pt x="503" y="394"/>
                </a:lnTo>
                <a:lnTo>
                  <a:pt x="494" y="366"/>
                </a:lnTo>
                <a:lnTo>
                  <a:pt x="476" y="366"/>
                </a:lnTo>
                <a:lnTo>
                  <a:pt x="394" y="357"/>
                </a:lnTo>
                <a:lnTo>
                  <a:pt x="366" y="329"/>
                </a:lnTo>
                <a:lnTo>
                  <a:pt x="330" y="339"/>
                </a:lnTo>
                <a:lnTo>
                  <a:pt x="303" y="311"/>
                </a:lnTo>
                <a:lnTo>
                  <a:pt x="293" y="311"/>
                </a:lnTo>
                <a:lnTo>
                  <a:pt x="293" y="72"/>
                </a:lnTo>
                <a:lnTo>
                  <a:pt x="0" y="72"/>
                </a:lnTo>
                <a:lnTo>
                  <a:pt x="0" y="8"/>
                </a:lnTo>
              </a:path>
            </a:pathLst>
          </a:custGeom>
          <a:noFill/>
          <a:ln w="12700" cap="rnd" cmpd="sng">
            <a:solidFill>
              <a:srgbClr val="114FFB"/>
            </a:solidFill>
            <a:prstDash val="sysDot"/>
            <a:round/>
            <a:headEnd/>
            <a:tailEnd/>
          </a:ln>
        </p:spPr>
        <p:txBody>
          <a:bodyPr/>
          <a:lstStyle/>
          <a:p>
            <a:endParaRPr lang="en-US"/>
          </a:p>
        </p:txBody>
      </p:sp>
      <p:sp>
        <p:nvSpPr>
          <p:cNvPr id="8293" name="Freeform 124"/>
          <p:cNvSpPr>
            <a:spLocks/>
          </p:cNvSpPr>
          <p:nvPr/>
        </p:nvSpPr>
        <p:spPr bwMode="auto">
          <a:xfrm>
            <a:off x="5083175" y="3144838"/>
            <a:ext cx="1017588" cy="874712"/>
          </a:xfrm>
          <a:custGeom>
            <a:avLst/>
            <a:gdLst>
              <a:gd name="T0" fmla="*/ 0 w 641"/>
              <a:gd name="T1" fmla="*/ 2147483647 h 551"/>
              <a:gd name="T2" fmla="*/ 2147483647 w 641"/>
              <a:gd name="T3" fmla="*/ 0 h 551"/>
              <a:gd name="T4" fmla="*/ 2147483647 w 641"/>
              <a:gd name="T5" fmla="*/ 2147483647 h 551"/>
              <a:gd name="T6" fmla="*/ 2147483647 w 641"/>
              <a:gd name="T7" fmla="*/ 2147483647 h 551"/>
              <a:gd name="T8" fmla="*/ 2147483647 w 641"/>
              <a:gd name="T9" fmla="*/ 2147483647 h 551"/>
              <a:gd name="T10" fmla="*/ 2147483647 w 641"/>
              <a:gd name="T11" fmla="*/ 2147483647 h 551"/>
              <a:gd name="T12" fmla="*/ 2147483647 w 641"/>
              <a:gd name="T13" fmla="*/ 2147483647 h 551"/>
              <a:gd name="T14" fmla="*/ 2147483647 w 641"/>
              <a:gd name="T15" fmla="*/ 2147483647 h 551"/>
              <a:gd name="T16" fmla="*/ 2147483647 w 641"/>
              <a:gd name="T17" fmla="*/ 2147483647 h 551"/>
              <a:gd name="T18" fmla="*/ 2147483647 w 641"/>
              <a:gd name="T19" fmla="*/ 2147483647 h 551"/>
              <a:gd name="T20" fmla="*/ 2147483647 w 641"/>
              <a:gd name="T21" fmla="*/ 2147483647 h 551"/>
              <a:gd name="T22" fmla="*/ 2147483647 w 641"/>
              <a:gd name="T23" fmla="*/ 2147483647 h 551"/>
              <a:gd name="T24" fmla="*/ 2147483647 w 641"/>
              <a:gd name="T25" fmla="*/ 2147483647 h 551"/>
              <a:gd name="T26" fmla="*/ 2147483647 w 641"/>
              <a:gd name="T27" fmla="*/ 2147483647 h 551"/>
              <a:gd name="T28" fmla="*/ 2147483647 w 641"/>
              <a:gd name="T29" fmla="*/ 2147483647 h 551"/>
              <a:gd name="T30" fmla="*/ 2147483647 w 641"/>
              <a:gd name="T31" fmla="*/ 2147483647 h 551"/>
              <a:gd name="T32" fmla="*/ 2147483647 w 641"/>
              <a:gd name="T33" fmla="*/ 2147483647 h 551"/>
              <a:gd name="T34" fmla="*/ 2147483647 w 641"/>
              <a:gd name="T35" fmla="*/ 2147483647 h 551"/>
              <a:gd name="T36" fmla="*/ 2147483647 w 641"/>
              <a:gd name="T37" fmla="*/ 2147483647 h 551"/>
              <a:gd name="T38" fmla="*/ 2147483647 w 641"/>
              <a:gd name="T39" fmla="*/ 2147483647 h 551"/>
              <a:gd name="T40" fmla="*/ 2147483647 w 641"/>
              <a:gd name="T41" fmla="*/ 2147483647 h 551"/>
              <a:gd name="T42" fmla="*/ 2147483647 w 641"/>
              <a:gd name="T43" fmla="*/ 2147483647 h 551"/>
              <a:gd name="T44" fmla="*/ 2147483647 w 641"/>
              <a:gd name="T45" fmla="*/ 2147483647 h 551"/>
              <a:gd name="T46" fmla="*/ 2147483647 w 641"/>
              <a:gd name="T47" fmla="*/ 2147483647 h 551"/>
              <a:gd name="T48" fmla="*/ 2147483647 w 641"/>
              <a:gd name="T49" fmla="*/ 2147483647 h 551"/>
              <a:gd name="T50" fmla="*/ 2147483647 w 641"/>
              <a:gd name="T51" fmla="*/ 2147483647 h 551"/>
              <a:gd name="T52" fmla="*/ 2147483647 w 641"/>
              <a:gd name="T53" fmla="*/ 2147483647 h 551"/>
              <a:gd name="T54" fmla="*/ 2147483647 w 641"/>
              <a:gd name="T55" fmla="*/ 2147483647 h 551"/>
              <a:gd name="T56" fmla="*/ 2147483647 w 641"/>
              <a:gd name="T57" fmla="*/ 2147483647 h 551"/>
              <a:gd name="T58" fmla="*/ 0 w 641"/>
              <a:gd name="T59" fmla="*/ 2147483647 h 5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1"/>
              <a:gd name="T91" fmla="*/ 0 h 551"/>
              <a:gd name="T92" fmla="*/ 641 w 641"/>
              <a:gd name="T93" fmla="*/ 551 h 5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1" h="551">
                <a:moveTo>
                  <a:pt x="0" y="19"/>
                </a:moveTo>
                <a:lnTo>
                  <a:pt x="347" y="0"/>
                </a:lnTo>
                <a:lnTo>
                  <a:pt x="375" y="19"/>
                </a:lnTo>
                <a:lnTo>
                  <a:pt x="375" y="65"/>
                </a:lnTo>
                <a:lnTo>
                  <a:pt x="411" y="129"/>
                </a:lnTo>
                <a:lnTo>
                  <a:pt x="466" y="175"/>
                </a:lnTo>
                <a:lnTo>
                  <a:pt x="466" y="202"/>
                </a:lnTo>
                <a:lnTo>
                  <a:pt x="503" y="193"/>
                </a:lnTo>
                <a:lnTo>
                  <a:pt x="520" y="202"/>
                </a:lnTo>
                <a:lnTo>
                  <a:pt x="530" y="230"/>
                </a:lnTo>
                <a:lnTo>
                  <a:pt x="503" y="267"/>
                </a:lnTo>
                <a:lnTo>
                  <a:pt x="557" y="322"/>
                </a:lnTo>
                <a:lnTo>
                  <a:pt x="594" y="339"/>
                </a:lnTo>
                <a:lnTo>
                  <a:pt x="613" y="377"/>
                </a:lnTo>
                <a:lnTo>
                  <a:pt x="594" y="395"/>
                </a:lnTo>
                <a:lnTo>
                  <a:pt x="640" y="422"/>
                </a:lnTo>
                <a:lnTo>
                  <a:pt x="640" y="469"/>
                </a:lnTo>
                <a:lnTo>
                  <a:pt x="621" y="487"/>
                </a:lnTo>
                <a:lnTo>
                  <a:pt x="594" y="550"/>
                </a:lnTo>
                <a:lnTo>
                  <a:pt x="548" y="550"/>
                </a:lnTo>
                <a:lnTo>
                  <a:pt x="557" y="514"/>
                </a:lnTo>
                <a:lnTo>
                  <a:pt x="548" y="496"/>
                </a:lnTo>
                <a:lnTo>
                  <a:pt x="119" y="533"/>
                </a:lnTo>
                <a:lnTo>
                  <a:pt x="101" y="211"/>
                </a:lnTo>
                <a:lnTo>
                  <a:pt x="55" y="147"/>
                </a:lnTo>
                <a:lnTo>
                  <a:pt x="73" y="129"/>
                </a:lnTo>
                <a:lnTo>
                  <a:pt x="73" y="110"/>
                </a:lnTo>
                <a:lnTo>
                  <a:pt x="55" y="120"/>
                </a:lnTo>
                <a:lnTo>
                  <a:pt x="10" y="55"/>
                </a:lnTo>
                <a:lnTo>
                  <a:pt x="0" y="19"/>
                </a:lnTo>
              </a:path>
            </a:pathLst>
          </a:custGeom>
          <a:noFill/>
          <a:ln w="12700" cap="rnd" cmpd="sng">
            <a:solidFill>
              <a:srgbClr val="114FFB"/>
            </a:solidFill>
            <a:prstDash val="sysDot"/>
            <a:round/>
            <a:headEnd/>
            <a:tailEnd/>
          </a:ln>
        </p:spPr>
        <p:txBody>
          <a:bodyPr/>
          <a:lstStyle/>
          <a:p>
            <a:endParaRPr lang="en-US"/>
          </a:p>
        </p:txBody>
      </p:sp>
      <p:sp>
        <p:nvSpPr>
          <p:cNvPr id="8294" name="Freeform 125"/>
          <p:cNvSpPr>
            <a:spLocks/>
          </p:cNvSpPr>
          <p:nvPr/>
        </p:nvSpPr>
        <p:spPr bwMode="auto">
          <a:xfrm>
            <a:off x="6069013" y="3290888"/>
            <a:ext cx="1104900" cy="628650"/>
          </a:xfrm>
          <a:custGeom>
            <a:avLst/>
            <a:gdLst>
              <a:gd name="T0" fmla="*/ 0 w 696"/>
              <a:gd name="T1" fmla="*/ 2147483647 h 396"/>
              <a:gd name="T2" fmla="*/ 2147483647 w 696"/>
              <a:gd name="T3" fmla="*/ 2147483647 h 396"/>
              <a:gd name="T4" fmla="*/ 2147483647 w 696"/>
              <a:gd name="T5" fmla="*/ 2147483647 h 396"/>
              <a:gd name="T6" fmla="*/ 2147483647 w 696"/>
              <a:gd name="T7" fmla="*/ 2147483647 h 396"/>
              <a:gd name="T8" fmla="*/ 2147483647 w 696"/>
              <a:gd name="T9" fmla="*/ 2147483647 h 396"/>
              <a:gd name="T10" fmla="*/ 2147483647 w 696"/>
              <a:gd name="T11" fmla="*/ 2147483647 h 396"/>
              <a:gd name="T12" fmla="*/ 2147483647 w 696"/>
              <a:gd name="T13" fmla="*/ 2147483647 h 396"/>
              <a:gd name="T14" fmla="*/ 2147483647 w 696"/>
              <a:gd name="T15" fmla="*/ 2147483647 h 396"/>
              <a:gd name="T16" fmla="*/ 2147483647 w 696"/>
              <a:gd name="T17" fmla="*/ 2147483647 h 396"/>
              <a:gd name="T18" fmla="*/ 2147483647 w 696"/>
              <a:gd name="T19" fmla="*/ 2147483647 h 396"/>
              <a:gd name="T20" fmla="*/ 2147483647 w 696"/>
              <a:gd name="T21" fmla="*/ 2147483647 h 396"/>
              <a:gd name="T22" fmla="*/ 2147483647 w 696"/>
              <a:gd name="T23" fmla="*/ 2147483647 h 396"/>
              <a:gd name="T24" fmla="*/ 2147483647 w 696"/>
              <a:gd name="T25" fmla="*/ 2147483647 h 396"/>
              <a:gd name="T26" fmla="*/ 2147483647 w 696"/>
              <a:gd name="T27" fmla="*/ 2147483647 h 396"/>
              <a:gd name="T28" fmla="*/ 2147483647 w 696"/>
              <a:gd name="T29" fmla="*/ 2147483647 h 396"/>
              <a:gd name="T30" fmla="*/ 2147483647 w 696"/>
              <a:gd name="T31" fmla="*/ 2147483647 h 396"/>
              <a:gd name="T32" fmla="*/ 2147483647 w 696"/>
              <a:gd name="T33" fmla="*/ 2147483647 h 396"/>
              <a:gd name="T34" fmla="*/ 2147483647 w 696"/>
              <a:gd name="T35" fmla="*/ 2147483647 h 396"/>
              <a:gd name="T36" fmla="*/ 2147483647 w 696"/>
              <a:gd name="T37" fmla="*/ 2147483647 h 396"/>
              <a:gd name="T38" fmla="*/ 2147483647 w 696"/>
              <a:gd name="T39" fmla="*/ 2147483647 h 396"/>
              <a:gd name="T40" fmla="*/ 2147483647 w 696"/>
              <a:gd name="T41" fmla="*/ 2147483647 h 396"/>
              <a:gd name="T42" fmla="*/ 2147483647 w 696"/>
              <a:gd name="T43" fmla="*/ 2147483647 h 396"/>
              <a:gd name="T44" fmla="*/ 2147483647 w 696"/>
              <a:gd name="T45" fmla="*/ 2147483647 h 396"/>
              <a:gd name="T46" fmla="*/ 2147483647 w 696"/>
              <a:gd name="T47" fmla="*/ 0 h 396"/>
              <a:gd name="T48" fmla="*/ 2147483647 w 696"/>
              <a:gd name="T49" fmla="*/ 2147483647 h 396"/>
              <a:gd name="T50" fmla="*/ 2147483647 w 696"/>
              <a:gd name="T51" fmla="*/ 2147483647 h 396"/>
              <a:gd name="T52" fmla="*/ 2147483647 w 696"/>
              <a:gd name="T53" fmla="*/ 2147483647 h 396"/>
              <a:gd name="T54" fmla="*/ 2147483647 w 696"/>
              <a:gd name="T55" fmla="*/ 2147483647 h 396"/>
              <a:gd name="T56" fmla="*/ 2147483647 w 696"/>
              <a:gd name="T57" fmla="*/ 2147483647 h 396"/>
              <a:gd name="T58" fmla="*/ 2147483647 w 696"/>
              <a:gd name="T59" fmla="*/ 2147483647 h 396"/>
              <a:gd name="T60" fmla="*/ 2147483647 w 696"/>
              <a:gd name="T61" fmla="*/ 2147483647 h 396"/>
              <a:gd name="T62" fmla="*/ 2147483647 w 696"/>
              <a:gd name="T63" fmla="*/ 2147483647 h 396"/>
              <a:gd name="T64" fmla="*/ 2147483647 w 696"/>
              <a:gd name="T65" fmla="*/ 2147483647 h 396"/>
              <a:gd name="T66" fmla="*/ 2147483647 w 696"/>
              <a:gd name="T67" fmla="*/ 2147483647 h 396"/>
              <a:gd name="T68" fmla="*/ 2147483647 w 696"/>
              <a:gd name="T69" fmla="*/ 2147483647 h 396"/>
              <a:gd name="T70" fmla="*/ 2147483647 w 696"/>
              <a:gd name="T71" fmla="*/ 2147483647 h 396"/>
              <a:gd name="T72" fmla="*/ 2147483647 w 696"/>
              <a:gd name="T73" fmla="*/ 2147483647 h 396"/>
              <a:gd name="T74" fmla="*/ 2147483647 w 696"/>
              <a:gd name="T75" fmla="*/ 2147483647 h 396"/>
              <a:gd name="T76" fmla="*/ 2147483647 w 696"/>
              <a:gd name="T77" fmla="*/ 2147483647 h 396"/>
              <a:gd name="T78" fmla="*/ 2147483647 w 696"/>
              <a:gd name="T79" fmla="*/ 2147483647 h 396"/>
              <a:gd name="T80" fmla="*/ 2147483647 w 696"/>
              <a:gd name="T81" fmla="*/ 2147483647 h 396"/>
              <a:gd name="T82" fmla="*/ 2147483647 w 696"/>
              <a:gd name="T83" fmla="*/ 2147483647 h 396"/>
              <a:gd name="T84" fmla="*/ 0 w 696"/>
              <a:gd name="T85" fmla="*/ 2147483647 h 3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6"/>
              <a:gd name="T130" fmla="*/ 0 h 396"/>
              <a:gd name="T131" fmla="*/ 696 w 696"/>
              <a:gd name="T132" fmla="*/ 396 h 3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6" h="396">
                <a:moveTo>
                  <a:pt x="0" y="395"/>
                </a:moveTo>
                <a:lnTo>
                  <a:pt x="28" y="358"/>
                </a:lnTo>
                <a:lnTo>
                  <a:pt x="19" y="321"/>
                </a:lnTo>
                <a:lnTo>
                  <a:pt x="37" y="303"/>
                </a:lnTo>
                <a:lnTo>
                  <a:pt x="83" y="311"/>
                </a:lnTo>
                <a:lnTo>
                  <a:pt x="74" y="266"/>
                </a:lnTo>
                <a:lnTo>
                  <a:pt x="119" y="247"/>
                </a:lnTo>
                <a:lnTo>
                  <a:pt x="101" y="230"/>
                </a:lnTo>
                <a:lnTo>
                  <a:pt x="110" y="211"/>
                </a:lnTo>
                <a:lnTo>
                  <a:pt x="137" y="193"/>
                </a:lnTo>
                <a:lnTo>
                  <a:pt x="164" y="183"/>
                </a:lnTo>
                <a:lnTo>
                  <a:pt x="210" y="202"/>
                </a:lnTo>
                <a:lnTo>
                  <a:pt x="229" y="165"/>
                </a:lnTo>
                <a:lnTo>
                  <a:pt x="256" y="183"/>
                </a:lnTo>
                <a:lnTo>
                  <a:pt x="274" y="147"/>
                </a:lnTo>
                <a:lnTo>
                  <a:pt x="293" y="156"/>
                </a:lnTo>
                <a:lnTo>
                  <a:pt x="311" y="147"/>
                </a:lnTo>
                <a:lnTo>
                  <a:pt x="311" y="119"/>
                </a:lnTo>
                <a:lnTo>
                  <a:pt x="338" y="83"/>
                </a:lnTo>
                <a:lnTo>
                  <a:pt x="338" y="55"/>
                </a:lnTo>
                <a:lnTo>
                  <a:pt x="366" y="45"/>
                </a:lnTo>
                <a:lnTo>
                  <a:pt x="402" y="36"/>
                </a:lnTo>
                <a:lnTo>
                  <a:pt x="402" y="9"/>
                </a:lnTo>
                <a:lnTo>
                  <a:pt x="430" y="0"/>
                </a:lnTo>
                <a:lnTo>
                  <a:pt x="457" y="28"/>
                </a:lnTo>
                <a:lnTo>
                  <a:pt x="494" y="36"/>
                </a:lnTo>
                <a:lnTo>
                  <a:pt x="540" y="36"/>
                </a:lnTo>
                <a:lnTo>
                  <a:pt x="576" y="28"/>
                </a:lnTo>
                <a:lnTo>
                  <a:pt x="622" y="45"/>
                </a:lnTo>
                <a:lnTo>
                  <a:pt x="622" y="83"/>
                </a:lnTo>
                <a:lnTo>
                  <a:pt x="649" y="129"/>
                </a:lnTo>
                <a:lnTo>
                  <a:pt x="695" y="147"/>
                </a:lnTo>
                <a:lnTo>
                  <a:pt x="649" y="220"/>
                </a:lnTo>
                <a:lnTo>
                  <a:pt x="548" y="293"/>
                </a:lnTo>
                <a:lnTo>
                  <a:pt x="374" y="330"/>
                </a:lnTo>
                <a:lnTo>
                  <a:pt x="338" y="330"/>
                </a:lnTo>
                <a:lnTo>
                  <a:pt x="284" y="339"/>
                </a:lnTo>
                <a:lnTo>
                  <a:pt x="284" y="349"/>
                </a:lnTo>
                <a:lnTo>
                  <a:pt x="265" y="339"/>
                </a:lnTo>
                <a:lnTo>
                  <a:pt x="164" y="358"/>
                </a:lnTo>
                <a:lnTo>
                  <a:pt x="128" y="358"/>
                </a:lnTo>
                <a:lnTo>
                  <a:pt x="137" y="377"/>
                </a:lnTo>
                <a:lnTo>
                  <a:pt x="0" y="395"/>
                </a:lnTo>
              </a:path>
            </a:pathLst>
          </a:custGeom>
          <a:noFill/>
          <a:ln w="12700" cap="rnd" cmpd="sng">
            <a:solidFill>
              <a:srgbClr val="114FFB"/>
            </a:solidFill>
            <a:prstDash val="sysDot"/>
            <a:round/>
            <a:headEnd/>
            <a:tailEnd/>
          </a:ln>
        </p:spPr>
        <p:txBody>
          <a:bodyPr/>
          <a:lstStyle/>
          <a:p>
            <a:endParaRPr lang="en-US"/>
          </a:p>
        </p:txBody>
      </p:sp>
      <p:sp>
        <p:nvSpPr>
          <p:cNvPr id="8295" name="Freeform 126"/>
          <p:cNvSpPr>
            <a:spLocks/>
          </p:cNvSpPr>
          <p:nvPr/>
        </p:nvSpPr>
        <p:spPr bwMode="auto">
          <a:xfrm>
            <a:off x="5273675" y="3930650"/>
            <a:ext cx="754063" cy="744538"/>
          </a:xfrm>
          <a:custGeom>
            <a:avLst/>
            <a:gdLst>
              <a:gd name="T0" fmla="*/ 0 w 475"/>
              <a:gd name="T1" fmla="*/ 2147483647 h 469"/>
              <a:gd name="T2" fmla="*/ 2147483647 w 475"/>
              <a:gd name="T3" fmla="*/ 0 h 469"/>
              <a:gd name="T4" fmla="*/ 2147483647 w 475"/>
              <a:gd name="T5" fmla="*/ 2147483647 h 469"/>
              <a:gd name="T6" fmla="*/ 2147483647 w 475"/>
              <a:gd name="T7" fmla="*/ 2147483647 h 469"/>
              <a:gd name="T8" fmla="*/ 2147483647 w 475"/>
              <a:gd name="T9" fmla="*/ 2147483647 h 469"/>
              <a:gd name="T10" fmla="*/ 2147483647 w 475"/>
              <a:gd name="T11" fmla="*/ 2147483647 h 469"/>
              <a:gd name="T12" fmla="*/ 2147483647 w 475"/>
              <a:gd name="T13" fmla="*/ 2147483647 h 469"/>
              <a:gd name="T14" fmla="*/ 2147483647 w 475"/>
              <a:gd name="T15" fmla="*/ 2147483647 h 469"/>
              <a:gd name="T16" fmla="*/ 2147483647 w 475"/>
              <a:gd name="T17" fmla="*/ 2147483647 h 469"/>
              <a:gd name="T18" fmla="*/ 2147483647 w 475"/>
              <a:gd name="T19" fmla="*/ 2147483647 h 469"/>
              <a:gd name="T20" fmla="*/ 2147483647 w 475"/>
              <a:gd name="T21" fmla="*/ 2147483647 h 469"/>
              <a:gd name="T22" fmla="*/ 2147483647 w 475"/>
              <a:gd name="T23" fmla="*/ 2147483647 h 469"/>
              <a:gd name="T24" fmla="*/ 2147483647 w 475"/>
              <a:gd name="T25" fmla="*/ 2147483647 h 469"/>
              <a:gd name="T26" fmla="*/ 2147483647 w 475"/>
              <a:gd name="T27" fmla="*/ 2147483647 h 469"/>
              <a:gd name="T28" fmla="*/ 2147483647 w 475"/>
              <a:gd name="T29" fmla="*/ 2147483647 h 469"/>
              <a:gd name="T30" fmla="*/ 2147483647 w 475"/>
              <a:gd name="T31" fmla="*/ 2147483647 h 469"/>
              <a:gd name="T32" fmla="*/ 2147483647 w 475"/>
              <a:gd name="T33" fmla="*/ 2147483647 h 469"/>
              <a:gd name="T34" fmla="*/ 2147483647 w 475"/>
              <a:gd name="T35" fmla="*/ 2147483647 h 469"/>
              <a:gd name="T36" fmla="*/ 2147483647 w 475"/>
              <a:gd name="T37" fmla="*/ 2147483647 h 469"/>
              <a:gd name="T38" fmla="*/ 2147483647 w 475"/>
              <a:gd name="T39" fmla="*/ 2147483647 h 469"/>
              <a:gd name="T40" fmla="*/ 2147483647 w 475"/>
              <a:gd name="T41" fmla="*/ 2147483647 h 469"/>
              <a:gd name="T42" fmla="*/ 0 w 475"/>
              <a:gd name="T43" fmla="*/ 2147483647 h 4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5"/>
              <a:gd name="T67" fmla="*/ 0 h 469"/>
              <a:gd name="T68" fmla="*/ 475 w 475"/>
              <a:gd name="T69" fmla="*/ 469 h 4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5" h="469">
                <a:moveTo>
                  <a:pt x="0" y="37"/>
                </a:moveTo>
                <a:lnTo>
                  <a:pt x="429" y="0"/>
                </a:lnTo>
                <a:lnTo>
                  <a:pt x="438" y="19"/>
                </a:lnTo>
                <a:lnTo>
                  <a:pt x="420" y="55"/>
                </a:lnTo>
                <a:lnTo>
                  <a:pt x="474" y="55"/>
                </a:lnTo>
                <a:lnTo>
                  <a:pt x="465" y="83"/>
                </a:lnTo>
                <a:lnTo>
                  <a:pt x="447" y="138"/>
                </a:lnTo>
                <a:lnTo>
                  <a:pt x="447" y="184"/>
                </a:lnTo>
                <a:lnTo>
                  <a:pt x="411" y="221"/>
                </a:lnTo>
                <a:lnTo>
                  <a:pt x="411" y="266"/>
                </a:lnTo>
                <a:lnTo>
                  <a:pt x="383" y="313"/>
                </a:lnTo>
                <a:lnTo>
                  <a:pt x="374" y="358"/>
                </a:lnTo>
                <a:lnTo>
                  <a:pt x="365" y="377"/>
                </a:lnTo>
                <a:lnTo>
                  <a:pt x="383" y="386"/>
                </a:lnTo>
                <a:lnTo>
                  <a:pt x="383" y="413"/>
                </a:lnTo>
                <a:lnTo>
                  <a:pt x="383" y="450"/>
                </a:lnTo>
                <a:lnTo>
                  <a:pt x="91" y="468"/>
                </a:lnTo>
                <a:lnTo>
                  <a:pt x="82" y="386"/>
                </a:lnTo>
                <a:lnTo>
                  <a:pt x="63" y="404"/>
                </a:lnTo>
                <a:lnTo>
                  <a:pt x="45" y="386"/>
                </a:lnTo>
                <a:lnTo>
                  <a:pt x="36" y="184"/>
                </a:lnTo>
                <a:lnTo>
                  <a:pt x="0" y="37"/>
                </a:lnTo>
              </a:path>
            </a:pathLst>
          </a:custGeom>
          <a:noFill/>
          <a:ln w="12700" cap="rnd" cmpd="sng">
            <a:solidFill>
              <a:srgbClr val="114FFB"/>
            </a:solidFill>
            <a:prstDash val="sysDot"/>
            <a:round/>
            <a:headEnd/>
            <a:tailEnd/>
          </a:ln>
        </p:spPr>
        <p:txBody>
          <a:bodyPr/>
          <a:lstStyle/>
          <a:p>
            <a:endParaRPr lang="en-US"/>
          </a:p>
        </p:txBody>
      </p:sp>
      <p:sp>
        <p:nvSpPr>
          <p:cNvPr id="8296" name="Freeform 127"/>
          <p:cNvSpPr>
            <a:spLocks/>
          </p:cNvSpPr>
          <p:nvPr/>
        </p:nvSpPr>
        <p:spPr bwMode="auto">
          <a:xfrm>
            <a:off x="6288088" y="4121150"/>
            <a:ext cx="609600" cy="1008063"/>
          </a:xfrm>
          <a:custGeom>
            <a:avLst/>
            <a:gdLst>
              <a:gd name="T0" fmla="*/ 0 w 384"/>
              <a:gd name="T1" fmla="*/ 2147483647 h 635"/>
              <a:gd name="T2" fmla="*/ 2147483647 w 384"/>
              <a:gd name="T3" fmla="*/ 0 h 635"/>
              <a:gd name="T4" fmla="*/ 2147483647 w 384"/>
              <a:gd name="T5" fmla="*/ 2147483647 h 635"/>
              <a:gd name="T6" fmla="*/ 2147483647 w 384"/>
              <a:gd name="T7" fmla="*/ 2147483647 h 635"/>
              <a:gd name="T8" fmla="*/ 2147483647 w 384"/>
              <a:gd name="T9" fmla="*/ 2147483647 h 635"/>
              <a:gd name="T10" fmla="*/ 2147483647 w 384"/>
              <a:gd name="T11" fmla="*/ 2147483647 h 635"/>
              <a:gd name="T12" fmla="*/ 2147483647 w 384"/>
              <a:gd name="T13" fmla="*/ 2147483647 h 635"/>
              <a:gd name="T14" fmla="*/ 2147483647 w 384"/>
              <a:gd name="T15" fmla="*/ 2147483647 h 635"/>
              <a:gd name="T16" fmla="*/ 2147483647 w 384"/>
              <a:gd name="T17" fmla="*/ 2147483647 h 635"/>
              <a:gd name="T18" fmla="*/ 2147483647 w 384"/>
              <a:gd name="T19" fmla="*/ 2147483647 h 635"/>
              <a:gd name="T20" fmla="*/ 2147483647 w 384"/>
              <a:gd name="T21" fmla="*/ 2147483647 h 635"/>
              <a:gd name="T22" fmla="*/ 2147483647 w 384"/>
              <a:gd name="T23" fmla="*/ 2147483647 h 635"/>
              <a:gd name="T24" fmla="*/ 2147483647 w 384"/>
              <a:gd name="T25" fmla="*/ 2147483647 h 635"/>
              <a:gd name="T26" fmla="*/ 2147483647 w 384"/>
              <a:gd name="T27" fmla="*/ 2147483647 h 635"/>
              <a:gd name="T28" fmla="*/ 2147483647 w 384"/>
              <a:gd name="T29" fmla="*/ 2147483647 h 635"/>
              <a:gd name="T30" fmla="*/ 2147483647 w 384"/>
              <a:gd name="T31" fmla="*/ 2147483647 h 635"/>
              <a:gd name="T32" fmla="*/ 2147483647 w 384"/>
              <a:gd name="T33" fmla="*/ 2147483647 h 635"/>
              <a:gd name="T34" fmla="*/ 2147483647 w 384"/>
              <a:gd name="T35" fmla="*/ 2147483647 h 635"/>
              <a:gd name="T36" fmla="*/ 2147483647 w 384"/>
              <a:gd name="T37" fmla="*/ 2147483647 h 635"/>
              <a:gd name="T38" fmla="*/ 2147483647 w 384"/>
              <a:gd name="T39" fmla="*/ 2147483647 h 635"/>
              <a:gd name="T40" fmla="*/ 2147483647 w 384"/>
              <a:gd name="T41" fmla="*/ 2147483647 h 635"/>
              <a:gd name="T42" fmla="*/ 2147483647 w 384"/>
              <a:gd name="T43" fmla="*/ 2147483647 h 635"/>
              <a:gd name="T44" fmla="*/ 0 w 384"/>
              <a:gd name="T45" fmla="*/ 2147483647 h 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4"/>
              <a:gd name="T70" fmla="*/ 0 h 635"/>
              <a:gd name="T71" fmla="*/ 384 w 384"/>
              <a:gd name="T72" fmla="*/ 635 h 6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4" h="635">
                <a:moveTo>
                  <a:pt x="0" y="46"/>
                </a:moveTo>
                <a:lnTo>
                  <a:pt x="264" y="0"/>
                </a:lnTo>
                <a:lnTo>
                  <a:pt x="338" y="257"/>
                </a:lnTo>
                <a:lnTo>
                  <a:pt x="356" y="275"/>
                </a:lnTo>
                <a:lnTo>
                  <a:pt x="383" y="330"/>
                </a:lnTo>
                <a:lnTo>
                  <a:pt x="365" y="358"/>
                </a:lnTo>
                <a:lnTo>
                  <a:pt x="365" y="404"/>
                </a:lnTo>
                <a:lnTo>
                  <a:pt x="383" y="431"/>
                </a:lnTo>
                <a:lnTo>
                  <a:pt x="383" y="477"/>
                </a:lnTo>
                <a:lnTo>
                  <a:pt x="109" y="523"/>
                </a:lnTo>
                <a:lnTo>
                  <a:pt x="109" y="541"/>
                </a:lnTo>
                <a:lnTo>
                  <a:pt x="146" y="568"/>
                </a:lnTo>
                <a:lnTo>
                  <a:pt x="146" y="596"/>
                </a:lnTo>
                <a:lnTo>
                  <a:pt x="127" y="615"/>
                </a:lnTo>
                <a:lnTo>
                  <a:pt x="91" y="634"/>
                </a:lnTo>
                <a:lnTo>
                  <a:pt x="100" y="606"/>
                </a:lnTo>
                <a:lnTo>
                  <a:pt x="91" y="596"/>
                </a:lnTo>
                <a:lnTo>
                  <a:pt x="91" y="560"/>
                </a:lnTo>
                <a:lnTo>
                  <a:pt x="82" y="624"/>
                </a:lnTo>
                <a:lnTo>
                  <a:pt x="55" y="615"/>
                </a:lnTo>
                <a:lnTo>
                  <a:pt x="27" y="413"/>
                </a:lnTo>
                <a:lnTo>
                  <a:pt x="18" y="64"/>
                </a:lnTo>
                <a:lnTo>
                  <a:pt x="0" y="46"/>
                </a:lnTo>
              </a:path>
            </a:pathLst>
          </a:custGeom>
          <a:noFill/>
          <a:ln w="12700" cap="rnd" cmpd="sng">
            <a:solidFill>
              <a:srgbClr val="114FFB"/>
            </a:solidFill>
            <a:prstDash val="sysDot"/>
            <a:round/>
            <a:headEnd/>
            <a:tailEnd/>
          </a:ln>
        </p:spPr>
        <p:txBody>
          <a:bodyPr/>
          <a:lstStyle/>
          <a:p>
            <a:endParaRPr lang="en-US"/>
          </a:p>
        </p:txBody>
      </p:sp>
      <p:sp>
        <p:nvSpPr>
          <p:cNvPr id="8297" name="Freeform 128"/>
          <p:cNvSpPr>
            <a:spLocks/>
          </p:cNvSpPr>
          <p:nvPr/>
        </p:nvSpPr>
        <p:spPr bwMode="auto">
          <a:xfrm>
            <a:off x="6896100" y="3479800"/>
            <a:ext cx="1306513" cy="642938"/>
          </a:xfrm>
          <a:custGeom>
            <a:avLst/>
            <a:gdLst>
              <a:gd name="T0" fmla="*/ 2147483647 w 823"/>
              <a:gd name="T1" fmla="*/ 2147483647 h 405"/>
              <a:gd name="T2" fmla="*/ 2147483647 w 823"/>
              <a:gd name="T3" fmla="*/ 0 h 405"/>
              <a:gd name="T4" fmla="*/ 2147483647 w 823"/>
              <a:gd name="T5" fmla="*/ 2147483647 h 405"/>
              <a:gd name="T6" fmla="*/ 2147483647 w 823"/>
              <a:gd name="T7" fmla="*/ 2147483647 h 405"/>
              <a:gd name="T8" fmla="*/ 2147483647 w 823"/>
              <a:gd name="T9" fmla="*/ 2147483647 h 405"/>
              <a:gd name="T10" fmla="*/ 2147483647 w 823"/>
              <a:gd name="T11" fmla="*/ 2147483647 h 405"/>
              <a:gd name="T12" fmla="*/ 2147483647 w 823"/>
              <a:gd name="T13" fmla="*/ 2147483647 h 405"/>
              <a:gd name="T14" fmla="*/ 2147483647 w 823"/>
              <a:gd name="T15" fmla="*/ 2147483647 h 405"/>
              <a:gd name="T16" fmla="*/ 2147483647 w 823"/>
              <a:gd name="T17" fmla="*/ 2147483647 h 405"/>
              <a:gd name="T18" fmla="*/ 2147483647 w 823"/>
              <a:gd name="T19" fmla="*/ 2147483647 h 405"/>
              <a:gd name="T20" fmla="*/ 2147483647 w 823"/>
              <a:gd name="T21" fmla="*/ 2147483647 h 405"/>
              <a:gd name="T22" fmla="*/ 2147483647 w 823"/>
              <a:gd name="T23" fmla="*/ 2147483647 h 405"/>
              <a:gd name="T24" fmla="*/ 2147483647 w 823"/>
              <a:gd name="T25" fmla="*/ 2147483647 h 405"/>
              <a:gd name="T26" fmla="*/ 2147483647 w 823"/>
              <a:gd name="T27" fmla="*/ 2147483647 h 405"/>
              <a:gd name="T28" fmla="*/ 2147483647 w 823"/>
              <a:gd name="T29" fmla="*/ 2147483647 h 405"/>
              <a:gd name="T30" fmla="*/ 2147483647 w 823"/>
              <a:gd name="T31" fmla="*/ 2147483647 h 405"/>
              <a:gd name="T32" fmla="*/ 2147483647 w 823"/>
              <a:gd name="T33" fmla="*/ 2147483647 h 405"/>
              <a:gd name="T34" fmla="*/ 2147483647 w 823"/>
              <a:gd name="T35" fmla="*/ 2147483647 h 405"/>
              <a:gd name="T36" fmla="*/ 2147483647 w 823"/>
              <a:gd name="T37" fmla="*/ 2147483647 h 405"/>
              <a:gd name="T38" fmla="*/ 2147483647 w 823"/>
              <a:gd name="T39" fmla="*/ 2147483647 h 405"/>
              <a:gd name="T40" fmla="*/ 2147483647 w 823"/>
              <a:gd name="T41" fmla="*/ 2147483647 h 405"/>
              <a:gd name="T42" fmla="*/ 2147483647 w 823"/>
              <a:gd name="T43" fmla="*/ 2147483647 h 405"/>
              <a:gd name="T44" fmla="*/ 2147483647 w 823"/>
              <a:gd name="T45" fmla="*/ 2147483647 h 405"/>
              <a:gd name="T46" fmla="*/ 2147483647 w 823"/>
              <a:gd name="T47" fmla="*/ 2147483647 h 405"/>
              <a:gd name="T48" fmla="*/ 2147483647 w 823"/>
              <a:gd name="T49" fmla="*/ 2147483647 h 405"/>
              <a:gd name="T50" fmla="*/ 2147483647 w 823"/>
              <a:gd name="T51" fmla="*/ 2147483647 h 405"/>
              <a:gd name="T52" fmla="*/ 2147483647 w 823"/>
              <a:gd name="T53" fmla="*/ 2147483647 h 405"/>
              <a:gd name="T54" fmla="*/ 2147483647 w 823"/>
              <a:gd name="T55" fmla="*/ 2147483647 h 405"/>
              <a:gd name="T56" fmla="*/ 2147483647 w 823"/>
              <a:gd name="T57" fmla="*/ 2147483647 h 405"/>
              <a:gd name="T58" fmla="*/ 2147483647 w 823"/>
              <a:gd name="T59" fmla="*/ 2147483647 h 405"/>
              <a:gd name="T60" fmla="*/ 2147483647 w 823"/>
              <a:gd name="T61" fmla="*/ 2147483647 h 405"/>
              <a:gd name="T62" fmla="*/ 2147483647 w 823"/>
              <a:gd name="T63" fmla="*/ 2147483647 h 405"/>
              <a:gd name="T64" fmla="*/ 2147483647 w 823"/>
              <a:gd name="T65" fmla="*/ 2147483647 h 405"/>
              <a:gd name="T66" fmla="*/ 2147483647 w 823"/>
              <a:gd name="T67" fmla="*/ 2147483647 h 405"/>
              <a:gd name="T68" fmla="*/ 2147483647 w 823"/>
              <a:gd name="T69" fmla="*/ 2147483647 h 405"/>
              <a:gd name="T70" fmla="*/ 2147483647 w 823"/>
              <a:gd name="T71" fmla="*/ 2147483647 h 405"/>
              <a:gd name="T72" fmla="*/ 2147483647 w 823"/>
              <a:gd name="T73" fmla="*/ 2147483647 h 405"/>
              <a:gd name="T74" fmla="*/ 2147483647 w 823"/>
              <a:gd name="T75" fmla="*/ 2147483647 h 405"/>
              <a:gd name="T76" fmla="*/ 2147483647 w 823"/>
              <a:gd name="T77" fmla="*/ 2147483647 h 405"/>
              <a:gd name="T78" fmla="*/ 2147483647 w 823"/>
              <a:gd name="T79" fmla="*/ 2147483647 h 405"/>
              <a:gd name="T80" fmla="*/ 2147483647 w 823"/>
              <a:gd name="T81" fmla="*/ 2147483647 h 405"/>
              <a:gd name="T82" fmla="*/ 0 w 823"/>
              <a:gd name="T83" fmla="*/ 2147483647 h 405"/>
              <a:gd name="T84" fmla="*/ 2147483647 w 823"/>
              <a:gd name="T85" fmla="*/ 2147483647 h 405"/>
              <a:gd name="T86" fmla="*/ 2147483647 w 823"/>
              <a:gd name="T87" fmla="*/ 2147483647 h 405"/>
              <a:gd name="T88" fmla="*/ 2147483647 w 823"/>
              <a:gd name="T89" fmla="*/ 2147483647 h 405"/>
              <a:gd name="T90" fmla="*/ 2147483647 w 823"/>
              <a:gd name="T91" fmla="*/ 2147483647 h 405"/>
              <a:gd name="T92" fmla="*/ 2147483647 w 823"/>
              <a:gd name="T93" fmla="*/ 2147483647 h 405"/>
              <a:gd name="T94" fmla="*/ 2147483647 w 823"/>
              <a:gd name="T95" fmla="*/ 2147483647 h 405"/>
              <a:gd name="T96" fmla="*/ 2147483647 w 823"/>
              <a:gd name="T97" fmla="*/ 2147483647 h 405"/>
              <a:gd name="T98" fmla="*/ 2147483647 w 823"/>
              <a:gd name="T99" fmla="*/ 2147483647 h 405"/>
              <a:gd name="T100" fmla="*/ 2147483647 w 823"/>
              <a:gd name="T101" fmla="*/ 2147483647 h 405"/>
              <a:gd name="T102" fmla="*/ 2147483647 w 823"/>
              <a:gd name="T103" fmla="*/ 2147483647 h 405"/>
              <a:gd name="T104" fmla="*/ 2147483647 w 823"/>
              <a:gd name="T105" fmla="*/ 2147483647 h 405"/>
              <a:gd name="T106" fmla="*/ 2147483647 w 823"/>
              <a:gd name="T107" fmla="*/ 2147483647 h 4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3"/>
              <a:gd name="T163" fmla="*/ 0 h 405"/>
              <a:gd name="T164" fmla="*/ 823 w 823"/>
              <a:gd name="T165" fmla="*/ 405 h 4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3" h="405">
                <a:moveTo>
                  <a:pt x="228" y="129"/>
                </a:moveTo>
                <a:lnTo>
                  <a:pt x="758" y="0"/>
                </a:lnTo>
                <a:lnTo>
                  <a:pt x="795" y="46"/>
                </a:lnTo>
                <a:lnTo>
                  <a:pt x="767" y="56"/>
                </a:lnTo>
                <a:lnTo>
                  <a:pt x="721" y="92"/>
                </a:lnTo>
                <a:lnTo>
                  <a:pt x="721" y="120"/>
                </a:lnTo>
                <a:lnTo>
                  <a:pt x="749" y="83"/>
                </a:lnTo>
                <a:lnTo>
                  <a:pt x="758" y="92"/>
                </a:lnTo>
                <a:lnTo>
                  <a:pt x="777" y="83"/>
                </a:lnTo>
                <a:lnTo>
                  <a:pt x="785" y="129"/>
                </a:lnTo>
                <a:lnTo>
                  <a:pt x="803" y="83"/>
                </a:lnTo>
                <a:lnTo>
                  <a:pt x="822" y="92"/>
                </a:lnTo>
                <a:lnTo>
                  <a:pt x="822" y="129"/>
                </a:lnTo>
                <a:lnTo>
                  <a:pt x="785" y="166"/>
                </a:lnTo>
                <a:lnTo>
                  <a:pt x="749" y="166"/>
                </a:lnTo>
                <a:lnTo>
                  <a:pt x="749" y="147"/>
                </a:lnTo>
                <a:lnTo>
                  <a:pt x="712" y="166"/>
                </a:lnTo>
                <a:lnTo>
                  <a:pt x="731" y="192"/>
                </a:lnTo>
                <a:lnTo>
                  <a:pt x="749" y="175"/>
                </a:lnTo>
                <a:lnTo>
                  <a:pt x="749" y="221"/>
                </a:lnTo>
                <a:lnTo>
                  <a:pt x="721" y="221"/>
                </a:lnTo>
                <a:lnTo>
                  <a:pt x="749" y="239"/>
                </a:lnTo>
                <a:lnTo>
                  <a:pt x="767" y="211"/>
                </a:lnTo>
                <a:lnTo>
                  <a:pt x="785" y="221"/>
                </a:lnTo>
                <a:lnTo>
                  <a:pt x="758" y="239"/>
                </a:lnTo>
                <a:lnTo>
                  <a:pt x="712" y="258"/>
                </a:lnTo>
                <a:lnTo>
                  <a:pt x="685" y="303"/>
                </a:lnTo>
                <a:lnTo>
                  <a:pt x="657" y="358"/>
                </a:lnTo>
                <a:lnTo>
                  <a:pt x="648" y="358"/>
                </a:lnTo>
                <a:lnTo>
                  <a:pt x="648" y="386"/>
                </a:lnTo>
                <a:lnTo>
                  <a:pt x="612" y="395"/>
                </a:lnTo>
                <a:lnTo>
                  <a:pt x="593" y="404"/>
                </a:lnTo>
                <a:lnTo>
                  <a:pt x="465" y="322"/>
                </a:lnTo>
                <a:lnTo>
                  <a:pt x="356" y="340"/>
                </a:lnTo>
                <a:lnTo>
                  <a:pt x="347" y="322"/>
                </a:lnTo>
                <a:lnTo>
                  <a:pt x="329" y="303"/>
                </a:lnTo>
                <a:lnTo>
                  <a:pt x="329" y="312"/>
                </a:lnTo>
                <a:lnTo>
                  <a:pt x="320" y="294"/>
                </a:lnTo>
                <a:lnTo>
                  <a:pt x="192" y="322"/>
                </a:lnTo>
                <a:lnTo>
                  <a:pt x="155" y="349"/>
                </a:lnTo>
                <a:lnTo>
                  <a:pt x="128" y="358"/>
                </a:lnTo>
                <a:lnTo>
                  <a:pt x="0" y="386"/>
                </a:lnTo>
                <a:lnTo>
                  <a:pt x="9" y="340"/>
                </a:lnTo>
                <a:lnTo>
                  <a:pt x="27" y="340"/>
                </a:lnTo>
                <a:lnTo>
                  <a:pt x="19" y="322"/>
                </a:lnTo>
                <a:lnTo>
                  <a:pt x="54" y="294"/>
                </a:lnTo>
                <a:lnTo>
                  <a:pt x="91" y="276"/>
                </a:lnTo>
                <a:lnTo>
                  <a:pt x="118" y="266"/>
                </a:lnTo>
                <a:lnTo>
                  <a:pt x="146" y="221"/>
                </a:lnTo>
                <a:lnTo>
                  <a:pt x="164" y="230"/>
                </a:lnTo>
                <a:lnTo>
                  <a:pt x="192" y="211"/>
                </a:lnTo>
                <a:lnTo>
                  <a:pt x="219" y="175"/>
                </a:lnTo>
                <a:lnTo>
                  <a:pt x="228" y="175"/>
                </a:lnTo>
                <a:lnTo>
                  <a:pt x="228" y="129"/>
                </a:lnTo>
              </a:path>
            </a:pathLst>
          </a:custGeom>
          <a:noFill/>
          <a:ln w="12700" cap="rnd" cmpd="sng">
            <a:solidFill>
              <a:srgbClr val="114FFB"/>
            </a:solidFill>
            <a:prstDash val="sysDot"/>
            <a:round/>
            <a:headEnd/>
            <a:tailEnd/>
          </a:ln>
        </p:spPr>
        <p:txBody>
          <a:bodyPr/>
          <a:lstStyle/>
          <a:p>
            <a:endParaRPr lang="en-US"/>
          </a:p>
        </p:txBody>
      </p:sp>
      <p:sp>
        <p:nvSpPr>
          <p:cNvPr id="8298" name="Freeform 129"/>
          <p:cNvSpPr>
            <a:spLocks/>
          </p:cNvSpPr>
          <p:nvPr/>
        </p:nvSpPr>
        <p:spPr bwMode="auto">
          <a:xfrm>
            <a:off x="7070725" y="3946525"/>
            <a:ext cx="784225" cy="612775"/>
          </a:xfrm>
          <a:custGeom>
            <a:avLst/>
            <a:gdLst>
              <a:gd name="T0" fmla="*/ 2147483647 w 494"/>
              <a:gd name="T1" fmla="*/ 2147483647 h 386"/>
              <a:gd name="T2" fmla="*/ 2147483647 w 494"/>
              <a:gd name="T3" fmla="*/ 2147483647 h 386"/>
              <a:gd name="T4" fmla="*/ 2147483647 w 494"/>
              <a:gd name="T5" fmla="*/ 2147483647 h 386"/>
              <a:gd name="T6" fmla="*/ 2147483647 w 494"/>
              <a:gd name="T7" fmla="*/ 2147483647 h 386"/>
              <a:gd name="T8" fmla="*/ 2147483647 w 494"/>
              <a:gd name="T9" fmla="*/ 0 h 386"/>
              <a:gd name="T10" fmla="*/ 2147483647 w 494"/>
              <a:gd name="T11" fmla="*/ 2147483647 h 386"/>
              <a:gd name="T12" fmla="*/ 2147483647 w 494"/>
              <a:gd name="T13" fmla="*/ 2147483647 h 386"/>
              <a:gd name="T14" fmla="*/ 2147483647 w 494"/>
              <a:gd name="T15" fmla="*/ 2147483647 h 386"/>
              <a:gd name="T16" fmla="*/ 2147483647 w 494"/>
              <a:gd name="T17" fmla="*/ 2147483647 h 386"/>
              <a:gd name="T18" fmla="*/ 2147483647 w 494"/>
              <a:gd name="T19" fmla="*/ 2147483647 h 386"/>
              <a:gd name="T20" fmla="*/ 2147483647 w 494"/>
              <a:gd name="T21" fmla="*/ 2147483647 h 386"/>
              <a:gd name="T22" fmla="*/ 2147483647 w 494"/>
              <a:gd name="T23" fmla="*/ 2147483647 h 386"/>
              <a:gd name="T24" fmla="*/ 2147483647 w 494"/>
              <a:gd name="T25" fmla="*/ 2147483647 h 386"/>
              <a:gd name="T26" fmla="*/ 2147483647 w 494"/>
              <a:gd name="T27" fmla="*/ 2147483647 h 386"/>
              <a:gd name="T28" fmla="*/ 2147483647 w 494"/>
              <a:gd name="T29" fmla="*/ 2147483647 h 386"/>
              <a:gd name="T30" fmla="*/ 2147483647 w 494"/>
              <a:gd name="T31" fmla="*/ 2147483647 h 386"/>
              <a:gd name="T32" fmla="*/ 2147483647 w 494"/>
              <a:gd name="T33" fmla="*/ 2147483647 h 386"/>
              <a:gd name="T34" fmla="*/ 2147483647 w 494"/>
              <a:gd name="T35" fmla="*/ 2147483647 h 386"/>
              <a:gd name="T36" fmla="*/ 2147483647 w 494"/>
              <a:gd name="T37" fmla="*/ 2147483647 h 386"/>
              <a:gd name="T38" fmla="*/ 2147483647 w 494"/>
              <a:gd name="T39" fmla="*/ 2147483647 h 386"/>
              <a:gd name="T40" fmla="*/ 2147483647 w 494"/>
              <a:gd name="T41" fmla="*/ 2147483647 h 386"/>
              <a:gd name="T42" fmla="*/ 2147483647 w 494"/>
              <a:gd name="T43" fmla="*/ 2147483647 h 386"/>
              <a:gd name="T44" fmla="*/ 2147483647 w 494"/>
              <a:gd name="T45" fmla="*/ 2147483647 h 386"/>
              <a:gd name="T46" fmla="*/ 2147483647 w 494"/>
              <a:gd name="T47" fmla="*/ 2147483647 h 386"/>
              <a:gd name="T48" fmla="*/ 2147483647 w 494"/>
              <a:gd name="T49" fmla="*/ 2147483647 h 386"/>
              <a:gd name="T50" fmla="*/ 2147483647 w 494"/>
              <a:gd name="T51" fmla="*/ 2147483647 h 386"/>
              <a:gd name="T52" fmla="*/ 2147483647 w 494"/>
              <a:gd name="T53" fmla="*/ 2147483647 h 386"/>
              <a:gd name="T54" fmla="*/ 2147483647 w 494"/>
              <a:gd name="T55" fmla="*/ 2147483647 h 386"/>
              <a:gd name="T56" fmla="*/ 2147483647 w 494"/>
              <a:gd name="T57" fmla="*/ 2147483647 h 386"/>
              <a:gd name="T58" fmla="*/ 2147483647 w 494"/>
              <a:gd name="T59" fmla="*/ 2147483647 h 386"/>
              <a:gd name="T60" fmla="*/ 2147483647 w 494"/>
              <a:gd name="T61" fmla="*/ 2147483647 h 386"/>
              <a:gd name="T62" fmla="*/ 2147483647 w 494"/>
              <a:gd name="T63" fmla="*/ 2147483647 h 386"/>
              <a:gd name="T64" fmla="*/ 2147483647 w 494"/>
              <a:gd name="T65" fmla="*/ 2147483647 h 386"/>
              <a:gd name="T66" fmla="*/ 0 w 494"/>
              <a:gd name="T67" fmla="*/ 2147483647 h 386"/>
              <a:gd name="T68" fmla="*/ 2147483647 w 494"/>
              <a:gd name="T69" fmla="*/ 2147483647 h 3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4"/>
              <a:gd name="T106" fmla="*/ 0 h 386"/>
              <a:gd name="T107" fmla="*/ 494 w 494"/>
              <a:gd name="T108" fmla="*/ 386 h 3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4" h="386">
                <a:moveTo>
                  <a:pt x="9" y="64"/>
                </a:moveTo>
                <a:lnTo>
                  <a:pt x="37" y="46"/>
                </a:lnTo>
                <a:lnTo>
                  <a:pt x="73" y="36"/>
                </a:lnTo>
                <a:lnTo>
                  <a:pt x="73" y="28"/>
                </a:lnTo>
                <a:lnTo>
                  <a:pt x="210" y="0"/>
                </a:lnTo>
                <a:lnTo>
                  <a:pt x="219" y="28"/>
                </a:lnTo>
                <a:lnTo>
                  <a:pt x="219" y="9"/>
                </a:lnTo>
                <a:lnTo>
                  <a:pt x="237" y="18"/>
                </a:lnTo>
                <a:lnTo>
                  <a:pt x="246" y="46"/>
                </a:lnTo>
                <a:lnTo>
                  <a:pt x="355" y="28"/>
                </a:lnTo>
                <a:lnTo>
                  <a:pt x="493" y="110"/>
                </a:lnTo>
                <a:lnTo>
                  <a:pt x="456" y="146"/>
                </a:lnTo>
                <a:lnTo>
                  <a:pt x="438" y="211"/>
                </a:lnTo>
                <a:lnTo>
                  <a:pt x="420" y="238"/>
                </a:lnTo>
                <a:lnTo>
                  <a:pt x="411" y="238"/>
                </a:lnTo>
                <a:lnTo>
                  <a:pt x="401" y="266"/>
                </a:lnTo>
                <a:lnTo>
                  <a:pt x="374" y="285"/>
                </a:lnTo>
                <a:lnTo>
                  <a:pt x="338" y="321"/>
                </a:lnTo>
                <a:lnTo>
                  <a:pt x="320" y="330"/>
                </a:lnTo>
                <a:lnTo>
                  <a:pt x="292" y="330"/>
                </a:lnTo>
                <a:lnTo>
                  <a:pt x="301" y="358"/>
                </a:lnTo>
                <a:lnTo>
                  <a:pt x="301" y="376"/>
                </a:lnTo>
                <a:lnTo>
                  <a:pt x="265" y="385"/>
                </a:lnTo>
                <a:lnTo>
                  <a:pt x="255" y="367"/>
                </a:lnTo>
                <a:lnTo>
                  <a:pt x="255" y="330"/>
                </a:lnTo>
                <a:lnTo>
                  <a:pt x="228" y="339"/>
                </a:lnTo>
                <a:lnTo>
                  <a:pt x="219" y="303"/>
                </a:lnTo>
                <a:lnTo>
                  <a:pt x="201" y="266"/>
                </a:lnTo>
                <a:lnTo>
                  <a:pt x="155" y="230"/>
                </a:lnTo>
                <a:lnTo>
                  <a:pt x="118" y="202"/>
                </a:lnTo>
                <a:lnTo>
                  <a:pt x="83" y="183"/>
                </a:lnTo>
                <a:lnTo>
                  <a:pt x="46" y="138"/>
                </a:lnTo>
                <a:lnTo>
                  <a:pt x="9" y="119"/>
                </a:lnTo>
                <a:lnTo>
                  <a:pt x="0" y="91"/>
                </a:lnTo>
                <a:lnTo>
                  <a:pt x="9" y="64"/>
                </a:lnTo>
              </a:path>
            </a:pathLst>
          </a:custGeom>
          <a:noFill/>
          <a:ln w="12700" cap="rnd" cmpd="sng">
            <a:solidFill>
              <a:srgbClr val="114FFB"/>
            </a:solidFill>
            <a:prstDash val="sysDot"/>
            <a:round/>
            <a:headEnd/>
            <a:tailEnd/>
          </a:ln>
        </p:spPr>
        <p:txBody>
          <a:bodyPr/>
          <a:lstStyle/>
          <a:p>
            <a:endParaRPr lang="en-US"/>
          </a:p>
        </p:txBody>
      </p:sp>
      <p:sp>
        <p:nvSpPr>
          <p:cNvPr id="8299" name="Freeform 130"/>
          <p:cNvSpPr>
            <a:spLocks/>
          </p:cNvSpPr>
          <p:nvPr/>
        </p:nvSpPr>
        <p:spPr bwMode="auto">
          <a:xfrm>
            <a:off x="6707188" y="4048125"/>
            <a:ext cx="842962" cy="904875"/>
          </a:xfrm>
          <a:custGeom>
            <a:avLst/>
            <a:gdLst>
              <a:gd name="T0" fmla="*/ 0 w 531"/>
              <a:gd name="T1" fmla="*/ 2147483647 h 570"/>
              <a:gd name="T2" fmla="*/ 2147483647 w 531"/>
              <a:gd name="T3" fmla="*/ 0 h 570"/>
              <a:gd name="T4" fmla="*/ 2147483647 w 531"/>
              <a:gd name="T5" fmla="*/ 2147483647 h 570"/>
              <a:gd name="T6" fmla="*/ 2147483647 w 531"/>
              <a:gd name="T7" fmla="*/ 2147483647 h 570"/>
              <a:gd name="T8" fmla="*/ 2147483647 w 531"/>
              <a:gd name="T9" fmla="*/ 2147483647 h 570"/>
              <a:gd name="T10" fmla="*/ 2147483647 w 531"/>
              <a:gd name="T11" fmla="*/ 2147483647 h 570"/>
              <a:gd name="T12" fmla="*/ 2147483647 w 531"/>
              <a:gd name="T13" fmla="*/ 2147483647 h 570"/>
              <a:gd name="T14" fmla="*/ 2147483647 w 531"/>
              <a:gd name="T15" fmla="*/ 2147483647 h 570"/>
              <a:gd name="T16" fmla="*/ 2147483647 w 531"/>
              <a:gd name="T17" fmla="*/ 2147483647 h 570"/>
              <a:gd name="T18" fmla="*/ 2147483647 w 531"/>
              <a:gd name="T19" fmla="*/ 2147483647 h 570"/>
              <a:gd name="T20" fmla="*/ 2147483647 w 531"/>
              <a:gd name="T21" fmla="*/ 2147483647 h 570"/>
              <a:gd name="T22" fmla="*/ 2147483647 w 531"/>
              <a:gd name="T23" fmla="*/ 2147483647 h 570"/>
              <a:gd name="T24" fmla="*/ 2147483647 w 531"/>
              <a:gd name="T25" fmla="*/ 2147483647 h 570"/>
              <a:gd name="T26" fmla="*/ 2147483647 w 531"/>
              <a:gd name="T27" fmla="*/ 2147483647 h 570"/>
              <a:gd name="T28" fmla="*/ 2147483647 w 531"/>
              <a:gd name="T29" fmla="*/ 2147483647 h 570"/>
              <a:gd name="T30" fmla="*/ 2147483647 w 531"/>
              <a:gd name="T31" fmla="*/ 2147483647 h 570"/>
              <a:gd name="T32" fmla="*/ 2147483647 w 531"/>
              <a:gd name="T33" fmla="*/ 2147483647 h 570"/>
              <a:gd name="T34" fmla="*/ 2147483647 w 531"/>
              <a:gd name="T35" fmla="*/ 2147483647 h 570"/>
              <a:gd name="T36" fmla="*/ 2147483647 w 531"/>
              <a:gd name="T37" fmla="*/ 2147483647 h 570"/>
              <a:gd name="T38" fmla="*/ 2147483647 w 531"/>
              <a:gd name="T39" fmla="*/ 2147483647 h 570"/>
              <a:gd name="T40" fmla="*/ 2147483647 w 531"/>
              <a:gd name="T41" fmla="*/ 2147483647 h 570"/>
              <a:gd name="T42" fmla="*/ 2147483647 w 531"/>
              <a:gd name="T43" fmla="*/ 2147483647 h 570"/>
              <a:gd name="T44" fmla="*/ 2147483647 w 531"/>
              <a:gd name="T45" fmla="*/ 2147483647 h 570"/>
              <a:gd name="T46" fmla="*/ 2147483647 w 531"/>
              <a:gd name="T47" fmla="*/ 2147483647 h 570"/>
              <a:gd name="T48" fmla="*/ 2147483647 w 531"/>
              <a:gd name="T49" fmla="*/ 2147483647 h 570"/>
              <a:gd name="T50" fmla="*/ 2147483647 w 531"/>
              <a:gd name="T51" fmla="*/ 2147483647 h 570"/>
              <a:gd name="T52" fmla="*/ 2147483647 w 531"/>
              <a:gd name="T53" fmla="*/ 2147483647 h 570"/>
              <a:gd name="T54" fmla="*/ 2147483647 w 531"/>
              <a:gd name="T55" fmla="*/ 2147483647 h 570"/>
              <a:gd name="T56" fmla="*/ 2147483647 w 531"/>
              <a:gd name="T57" fmla="*/ 2147483647 h 570"/>
              <a:gd name="T58" fmla="*/ 2147483647 w 531"/>
              <a:gd name="T59" fmla="*/ 2147483647 h 570"/>
              <a:gd name="T60" fmla="*/ 2147483647 w 531"/>
              <a:gd name="T61" fmla="*/ 2147483647 h 570"/>
              <a:gd name="T62" fmla="*/ 2147483647 w 531"/>
              <a:gd name="T63" fmla="*/ 2147483647 h 570"/>
              <a:gd name="T64" fmla="*/ 2147483647 w 531"/>
              <a:gd name="T65" fmla="*/ 2147483647 h 570"/>
              <a:gd name="T66" fmla="*/ 2147483647 w 531"/>
              <a:gd name="T67" fmla="*/ 2147483647 h 570"/>
              <a:gd name="T68" fmla="*/ 2147483647 w 531"/>
              <a:gd name="T69" fmla="*/ 2147483647 h 570"/>
              <a:gd name="T70" fmla="*/ 2147483647 w 531"/>
              <a:gd name="T71" fmla="*/ 2147483647 h 570"/>
              <a:gd name="T72" fmla="*/ 2147483647 w 531"/>
              <a:gd name="T73" fmla="*/ 2147483647 h 570"/>
              <a:gd name="T74" fmla="*/ 2147483647 w 531"/>
              <a:gd name="T75" fmla="*/ 2147483647 h 570"/>
              <a:gd name="T76" fmla="*/ 0 w 531"/>
              <a:gd name="T77" fmla="*/ 2147483647 h 5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1"/>
              <a:gd name="T118" fmla="*/ 0 h 570"/>
              <a:gd name="T119" fmla="*/ 531 w 531"/>
              <a:gd name="T120" fmla="*/ 570 h 5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1" h="570">
                <a:moveTo>
                  <a:pt x="0" y="46"/>
                </a:moveTo>
                <a:lnTo>
                  <a:pt x="238" y="0"/>
                </a:lnTo>
                <a:lnTo>
                  <a:pt x="229" y="37"/>
                </a:lnTo>
                <a:lnTo>
                  <a:pt x="229" y="55"/>
                </a:lnTo>
                <a:lnTo>
                  <a:pt x="275" y="74"/>
                </a:lnTo>
                <a:lnTo>
                  <a:pt x="329" y="128"/>
                </a:lnTo>
                <a:lnTo>
                  <a:pt x="347" y="156"/>
                </a:lnTo>
                <a:lnTo>
                  <a:pt x="393" y="184"/>
                </a:lnTo>
                <a:lnTo>
                  <a:pt x="439" y="211"/>
                </a:lnTo>
                <a:lnTo>
                  <a:pt x="448" y="257"/>
                </a:lnTo>
                <a:lnTo>
                  <a:pt x="448" y="275"/>
                </a:lnTo>
                <a:lnTo>
                  <a:pt x="484" y="275"/>
                </a:lnTo>
                <a:lnTo>
                  <a:pt x="484" y="312"/>
                </a:lnTo>
                <a:lnTo>
                  <a:pt x="521" y="321"/>
                </a:lnTo>
                <a:lnTo>
                  <a:pt x="530" y="340"/>
                </a:lnTo>
                <a:lnTo>
                  <a:pt x="503" y="358"/>
                </a:lnTo>
                <a:lnTo>
                  <a:pt x="503" y="394"/>
                </a:lnTo>
                <a:lnTo>
                  <a:pt x="494" y="413"/>
                </a:lnTo>
                <a:lnTo>
                  <a:pt x="484" y="431"/>
                </a:lnTo>
                <a:lnTo>
                  <a:pt x="494" y="440"/>
                </a:lnTo>
                <a:lnTo>
                  <a:pt x="475" y="468"/>
                </a:lnTo>
                <a:lnTo>
                  <a:pt x="475" y="496"/>
                </a:lnTo>
                <a:lnTo>
                  <a:pt x="457" y="505"/>
                </a:lnTo>
                <a:lnTo>
                  <a:pt x="448" y="496"/>
                </a:lnTo>
                <a:lnTo>
                  <a:pt x="430" y="505"/>
                </a:lnTo>
                <a:lnTo>
                  <a:pt x="439" y="533"/>
                </a:lnTo>
                <a:lnTo>
                  <a:pt x="430" y="569"/>
                </a:lnTo>
                <a:lnTo>
                  <a:pt x="421" y="569"/>
                </a:lnTo>
                <a:lnTo>
                  <a:pt x="411" y="533"/>
                </a:lnTo>
                <a:lnTo>
                  <a:pt x="138" y="569"/>
                </a:lnTo>
                <a:lnTo>
                  <a:pt x="119" y="533"/>
                </a:lnTo>
                <a:lnTo>
                  <a:pt x="110" y="468"/>
                </a:lnTo>
                <a:lnTo>
                  <a:pt x="101" y="431"/>
                </a:lnTo>
                <a:lnTo>
                  <a:pt x="110" y="394"/>
                </a:lnTo>
                <a:lnTo>
                  <a:pt x="119" y="376"/>
                </a:lnTo>
                <a:lnTo>
                  <a:pt x="101" y="340"/>
                </a:lnTo>
                <a:lnTo>
                  <a:pt x="82" y="303"/>
                </a:lnTo>
                <a:lnTo>
                  <a:pt x="74" y="303"/>
                </a:lnTo>
                <a:lnTo>
                  <a:pt x="0" y="46"/>
                </a:lnTo>
              </a:path>
            </a:pathLst>
          </a:custGeom>
          <a:noFill/>
          <a:ln w="12700" cap="rnd" cmpd="sng">
            <a:solidFill>
              <a:srgbClr val="114FFB"/>
            </a:solidFill>
            <a:prstDash val="sysDot"/>
            <a:round/>
            <a:headEnd/>
            <a:tailEnd/>
          </a:ln>
        </p:spPr>
        <p:txBody>
          <a:bodyPr/>
          <a:lstStyle/>
          <a:p>
            <a:endParaRPr lang="en-US"/>
          </a:p>
        </p:txBody>
      </p:sp>
      <p:sp>
        <p:nvSpPr>
          <p:cNvPr id="8300" name="Freeform 131"/>
          <p:cNvSpPr>
            <a:spLocks/>
          </p:cNvSpPr>
          <p:nvPr/>
        </p:nvSpPr>
        <p:spPr bwMode="auto">
          <a:xfrm>
            <a:off x="5824538" y="4194175"/>
            <a:ext cx="552450" cy="963613"/>
          </a:xfrm>
          <a:custGeom>
            <a:avLst/>
            <a:gdLst>
              <a:gd name="T0" fmla="*/ 2147483647 w 348"/>
              <a:gd name="T1" fmla="*/ 2147483647 h 607"/>
              <a:gd name="T2" fmla="*/ 2147483647 w 348"/>
              <a:gd name="T3" fmla="*/ 0 h 607"/>
              <a:gd name="T4" fmla="*/ 2147483647 w 348"/>
              <a:gd name="T5" fmla="*/ 2147483647 h 607"/>
              <a:gd name="T6" fmla="*/ 2147483647 w 348"/>
              <a:gd name="T7" fmla="*/ 2147483647 h 607"/>
              <a:gd name="T8" fmla="*/ 2147483647 w 348"/>
              <a:gd name="T9" fmla="*/ 2147483647 h 607"/>
              <a:gd name="T10" fmla="*/ 2147483647 w 348"/>
              <a:gd name="T11" fmla="*/ 2147483647 h 607"/>
              <a:gd name="T12" fmla="*/ 2147483647 w 348"/>
              <a:gd name="T13" fmla="*/ 2147483647 h 607"/>
              <a:gd name="T14" fmla="*/ 2147483647 w 348"/>
              <a:gd name="T15" fmla="*/ 2147483647 h 607"/>
              <a:gd name="T16" fmla="*/ 2147483647 w 348"/>
              <a:gd name="T17" fmla="*/ 2147483647 h 607"/>
              <a:gd name="T18" fmla="*/ 2147483647 w 348"/>
              <a:gd name="T19" fmla="*/ 2147483647 h 607"/>
              <a:gd name="T20" fmla="*/ 2147483647 w 348"/>
              <a:gd name="T21" fmla="*/ 2147483647 h 607"/>
              <a:gd name="T22" fmla="*/ 2147483647 w 348"/>
              <a:gd name="T23" fmla="*/ 2147483647 h 607"/>
              <a:gd name="T24" fmla="*/ 2147483647 w 348"/>
              <a:gd name="T25" fmla="*/ 2147483647 h 607"/>
              <a:gd name="T26" fmla="*/ 0 w 348"/>
              <a:gd name="T27" fmla="*/ 2147483647 h 607"/>
              <a:gd name="T28" fmla="*/ 2147483647 w 348"/>
              <a:gd name="T29" fmla="*/ 2147483647 h 607"/>
              <a:gd name="T30" fmla="*/ 2147483647 w 348"/>
              <a:gd name="T31" fmla="*/ 2147483647 h 607"/>
              <a:gd name="T32" fmla="*/ 2147483647 w 348"/>
              <a:gd name="T33" fmla="*/ 2147483647 h 607"/>
              <a:gd name="T34" fmla="*/ 2147483647 w 348"/>
              <a:gd name="T35" fmla="*/ 2147483647 h 607"/>
              <a:gd name="T36" fmla="*/ 2147483647 w 348"/>
              <a:gd name="T37" fmla="*/ 2147483647 h 607"/>
              <a:gd name="T38" fmla="*/ 2147483647 w 348"/>
              <a:gd name="T39" fmla="*/ 2147483647 h 607"/>
              <a:gd name="T40" fmla="*/ 2147483647 w 348"/>
              <a:gd name="T41" fmla="*/ 2147483647 h 607"/>
              <a:gd name="T42" fmla="*/ 2147483647 w 348"/>
              <a:gd name="T43" fmla="*/ 2147483647 h 607"/>
              <a:gd name="T44" fmla="*/ 2147483647 w 348"/>
              <a:gd name="T45" fmla="*/ 2147483647 h 607"/>
              <a:gd name="T46" fmla="*/ 2147483647 w 348"/>
              <a:gd name="T47" fmla="*/ 2147483647 h 607"/>
              <a:gd name="T48" fmla="*/ 2147483647 w 348"/>
              <a:gd name="T49" fmla="*/ 2147483647 h 607"/>
              <a:gd name="T50" fmla="*/ 2147483647 w 348"/>
              <a:gd name="T51" fmla="*/ 2147483647 h 607"/>
              <a:gd name="T52" fmla="*/ 2147483647 w 348"/>
              <a:gd name="T53" fmla="*/ 2147483647 h 607"/>
              <a:gd name="T54" fmla="*/ 2147483647 w 348"/>
              <a:gd name="T55" fmla="*/ 2147483647 h 607"/>
              <a:gd name="T56" fmla="*/ 2147483647 w 348"/>
              <a:gd name="T57" fmla="*/ 2147483647 h 607"/>
              <a:gd name="T58" fmla="*/ 2147483647 w 348"/>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607"/>
              <a:gd name="T92" fmla="*/ 348 w 348"/>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607">
                <a:moveTo>
                  <a:pt x="91" y="18"/>
                </a:moveTo>
                <a:lnTo>
                  <a:pt x="301" y="0"/>
                </a:lnTo>
                <a:lnTo>
                  <a:pt x="301" y="9"/>
                </a:lnTo>
                <a:lnTo>
                  <a:pt x="319" y="9"/>
                </a:lnTo>
                <a:lnTo>
                  <a:pt x="319" y="376"/>
                </a:lnTo>
                <a:lnTo>
                  <a:pt x="347" y="569"/>
                </a:lnTo>
                <a:lnTo>
                  <a:pt x="282" y="569"/>
                </a:lnTo>
                <a:lnTo>
                  <a:pt x="255" y="588"/>
                </a:lnTo>
                <a:lnTo>
                  <a:pt x="228" y="606"/>
                </a:lnTo>
                <a:lnTo>
                  <a:pt x="200" y="560"/>
                </a:lnTo>
                <a:lnTo>
                  <a:pt x="182" y="541"/>
                </a:lnTo>
                <a:lnTo>
                  <a:pt x="191" y="504"/>
                </a:lnTo>
                <a:lnTo>
                  <a:pt x="8" y="523"/>
                </a:lnTo>
                <a:lnTo>
                  <a:pt x="0" y="495"/>
                </a:lnTo>
                <a:lnTo>
                  <a:pt x="18" y="477"/>
                </a:lnTo>
                <a:lnTo>
                  <a:pt x="8" y="449"/>
                </a:lnTo>
                <a:lnTo>
                  <a:pt x="27" y="422"/>
                </a:lnTo>
                <a:lnTo>
                  <a:pt x="64" y="367"/>
                </a:lnTo>
                <a:lnTo>
                  <a:pt x="45" y="321"/>
                </a:lnTo>
                <a:lnTo>
                  <a:pt x="27" y="257"/>
                </a:lnTo>
                <a:lnTo>
                  <a:pt x="36" y="220"/>
                </a:lnTo>
                <a:lnTo>
                  <a:pt x="18" y="211"/>
                </a:lnTo>
                <a:lnTo>
                  <a:pt x="27" y="192"/>
                </a:lnTo>
                <a:lnTo>
                  <a:pt x="27" y="147"/>
                </a:lnTo>
                <a:lnTo>
                  <a:pt x="45" y="137"/>
                </a:lnTo>
                <a:lnTo>
                  <a:pt x="64" y="100"/>
                </a:lnTo>
                <a:lnTo>
                  <a:pt x="64" y="82"/>
                </a:lnTo>
                <a:lnTo>
                  <a:pt x="64" y="64"/>
                </a:lnTo>
                <a:lnTo>
                  <a:pt x="64" y="45"/>
                </a:lnTo>
                <a:lnTo>
                  <a:pt x="91" y="18"/>
                </a:lnTo>
              </a:path>
            </a:pathLst>
          </a:custGeom>
          <a:noFill/>
          <a:ln w="12700" cap="rnd" cmpd="sng">
            <a:solidFill>
              <a:srgbClr val="114FFB"/>
            </a:solidFill>
            <a:prstDash val="sysDot"/>
            <a:round/>
            <a:headEnd/>
            <a:tailEnd/>
          </a:ln>
        </p:spPr>
        <p:txBody>
          <a:bodyPr/>
          <a:lstStyle/>
          <a:p>
            <a:endParaRPr lang="en-US"/>
          </a:p>
        </p:txBody>
      </p:sp>
      <p:sp>
        <p:nvSpPr>
          <p:cNvPr id="8301" name="Freeform 132"/>
          <p:cNvSpPr>
            <a:spLocks/>
          </p:cNvSpPr>
          <p:nvPr/>
        </p:nvSpPr>
        <p:spPr bwMode="auto">
          <a:xfrm>
            <a:off x="7229475" y="2430463"/>
            <a:ext cx="871538" cy="628650"/>
          </a:xfrm>
          <a:custGeom>
            <a:avLst/>
            <a:gdLst>
              <a:gd name="T0" fmla="*/ 0 w 549"/>
              <a:gd name="T1" fmla="*/ 2147483647 h 396"/>
              <a:gd name="T2" fmla="*/ 2147483647 w 549"/>
              <a:gd name="T3" fmla="*/ 2147483647 h 396"/>
              <a:gd name="T4" fmla="*/ 2147483647 w 549"/>
              <a:gd name="T5" fmla="*/ 2147483647 h 396"/>
              <a:gd name="T6" fmla="*/ 2147483647 w 549"/>
              <a:gd name="T7" fmla="*/ 0 h 396"/>
              <a:gd name="T8" fmla="*/ 2147483647 w 549"/>
              <a:gd name="T9" fmla="*/ 2147483647 h 396"/>
              <a:gd name="T10" fmla="*/ 2147483647 w 549"/>
              <a:gd name="T11" fmla="*/ 2147483647 h 396"/>
              <a:gd name="T12" fmla="*/ 2147483647 w 549"/>
              <a:gd name="T13" fmla="*/ 2147483647 h 396"/>
              <a:gd name="T14" fmla="*/ 2147483647 w 549"/>
              <a:gd name="T15" fmla="*/ 2147483647 h 396"/>
              <a:gd name="T16" fmla="*/ 2147483647 w 549"/>
              <a:gd name="T17" fmla="*/ 2147483647 h 396"/>
              <a:gd name="T18" fmla="*/ 2147483647 w 549"/>
              <a:gd name="T19" fmla="*/ 2147483647 h 396"/>
              <a:gd name="T20" fmla="*/ 2147483647 w 549"/>
              <a:gd name="T21" fmla="*/ 2147483647 h 396"/>
              <a:gd name="T22" fmla="*/ 2147483647 w 549"/>
              <a:gd name="T23" fmla="*/ 2147483647 h 396"/>
              <a:gd name="T24" fmla="*/ 2147483647 w 549"/>
              <a:gd name="T25" fmla="*/ 2147483647 h 396"/>
              <a:gd name="T26" fmla="*/ 2147483647 w 549"/>
              <a:gd name="T27" fmla="*/ 2147483647 h 396"/>
              <a:gd name="T28" fmla="*/ 2147483647 w 549"/>
              <a:gd name="T29" fmla="*/ 2147483647 h 396"/>
              <a:gd name="T30" fmla="*/ 2147483647 w 549"/>
              <a:gd name="T31" fmla="*/ 2147483647 h 396"/>
              <a:gd name="T32" fmla="*/ 2147483647 w 549"/>
              <a:gd name="T33" fmla="*/ 2147483647 h 396"/>
              <a:gd name="T34" fmla="*/ 0 w 549"/>
              <a:gd name="T35" fmla="*/ 2147483647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9"/>
              <a:gd name="T55" fmla="*/ 0 h 396"/>
              <a:gd name="T56" fmla="*/ 549 w 549"/>
              <a:gd name="T57" fmla="*/ 396 h 3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9" h="396">
                <a:moveTo>
                  <a:pt x="0" y="119"/>
                </a:moveTo>
                <a:lnTo>
                  <a:pt x="55" y="74"/>
                </a:lnTo>
                <a:lnTo>
                  <a:pt x="55" y="101"/>
                </a:lnTo>
                <a:lnTo>
                  <a:pt x="447" y="0"/>
                </a:lnTo>
                <a:lnTo>
                  <a:pt x="475" y="9"/>
                </a:lnTo>
                <a:lnTo>
                  <a:pt x="484" y="46"/>
                </a:lnTo>
                <a:lnTo>
                  <a:pt x="511" y="55"/>
                </a:lnTo>
                <a:lnTo>
                  <a:pt x="530" y="83"/>
                </a:lnTo>
                <a:lnTo>
                  <a:pt x="511" y="111"/>
                </a:lnTo>
                <a:lnTo>
                  <a:pt x="511" y="165"/>
                </a:lnTo>
                <a:lnTo>
                  <a:pt x="548" y="184"/>
                </a:lnTo>
                <a:lnTo>
                  <a:pt x="548" y="211"/>
                </a:lnTo>
                <a:lnTo>
                  <a:pt x="530" y="248"/>
                </a:lnTo>
                <a:lnTo>
                  <a:pt x="511" y="266"/>
                </a:lnTo>
                <a:lnTo>
                  <a:pt x="493" y="266"/>
                </a:lnTo>
                <a:lnTo>
                  <a:pt x="484" y="285"/>
                </a:lnTo>
                <a:lnTo>
                  <a:pt x="55" y="395"/>
                </a:lnTo>
                <a:lnTo>
                  <a:pt x="0" y="119"/>
                </a:lnTo>
              </a:path>
            </a:pathLst>
          </a:custGeom>
          <a:noFill/>
          <a:ln w="12700" cap="rnd" cmpd="sng">
            <a:solidFill>
              <a:srgbClr val="114FFB"/>
            </a:solidFill>
            <a:prstDash val="sysDot"/>
            <a:round/>
            <a:headEnd/>
            <a:tailEnd/>
          </a:ln>
        </p:spPr>
        <p:txBody>
          <a:bodyPr/>
          <a:lstStyle/>
          <a:p>
            <a:endParaRPr lang="en-US"/>
          </a:p>
        </p:txBody>
      </p:sp>
      <p:sp>
        <p:nvSpPr>
          <p:cNvPr id="8302" name="Freeform 133"/>
          <p:cNvSpPr>
            <a:spLocks/>
          </p:cNvSpPr>
          <p:nvPr/>
        </p:nvSpPr>
        <p:spPr bwMode="auto">
          <a:xfrm>
            <a:off x="7054850" y="2868613"/>
            <a:ext cx="698500" cy="714375"/>
          </a:xfrm>
          <a:custGeom>
            <a:avLst/>
            <a:gdLst>
              <a:gd name="T0" fmla="*/ 2147483647 w 440"/>
              <a:gd name="T1" fmla="*/ 2147483647 h 450"/>
              <a:gd name="T2" fmla="*/ 2147483647 w 440"/>
              <a:gd name="T3" fmla="*/ 0 h 450"/>
              <a:gd name="T4" fmla="*/ 2147483647 w 440"/>
              <a:gd name="T5" fmla="*/ 2147483647 h 450"/>
              <a:gd name="T6" fmla="*/ 2147483647 w 440"/>
              <a:gd name="T7" fmla="*/ 2147483647 h 450"/>
              <a:gd name="T8" fmla="*/ 2147483647 w 440"/>
              <a:gd name="T9" fmla="*/ 2147483647 h 450"/>
              <a:gd name="T10" fmla="*/ 2147483647 w 440"/>
              <a:gd name="T11" fmla="*/ 2147483647 h 450"/>
              <a:gd name="T12" fmla="*/ 2147483647 w 440"/>
              <a:gd name="T13" fmla="*/ 2147483647 h 450"/>
              <a:gd name="T14" fmla="*/ 2147483647 w 440"/>
              <a:gd name="T15" fmla="*/ 2147483647 h 450"/>
              <a:gd name="T16" fmla="*/ 2147483647 w 440"/>
              <a:gd name="T17" fmla="*/ 2147483647 h 450"/>
              <a:gd name="T18" fmla="*/ 2147483647 w 440"/>
              <a:gd name="T19" fmla="*/ 2147483647 h 450"/>
              <a:gd name="T20" fmla="*/ 2147483647 w 440"/>
              <a:gd name="T21" fmla="*/ 2147483647 h 450"/>
              <a:gd name="T22" fmla="*/ 2147483647 w 440"/>
              <a:gd name="T23" fmla="*/ 2147483647 h 450"/>
              <a:gd name="T24" fmla="*/ 2147483647 w 440"/>
              <a:gd name="T25" fmla="*/ 2147483647 h 450"/>
              <a:gd name="T26" fmla="*/ 2147483647 w 440"/>
              <a:gd name="T27" fmla="*/ 2147483647 h 450"/>
              <a:gd name="T28" fmla="*/ 2147483647 w 440"/>
              <a:gd name="T29" fmla="*/ 2147483647 h 450"/>
              <a:gd name="T30" fmla="*/ 2147483647 w 440"/>
              <a:gd name="T31" fmla="*/ 2147483647 h 450"/>
              <a:gd name="T32" fmla="*/ 2147483647 w 440"/>
              <a:gd name="T33" fmla="*/ 2147483647 h 450"/>
              <a:gd name="T34" fmla="*/ 2147483647 w 440"/>
              <a:gd name="T35" fmla="*/ 2147483647 h 450"/>
              <a:gd name="T36" fmla="*/ 2147483647 w 440"/>
              <a:gd name="T37" fmla="*/ 2147483647 h 450"/>
              <a:gd name="T38" fmla="*/ 2147483647 w 440"/>
              <a:gd name="T39" fmla="*/ 2147483647 h 450"/>
              <a:gd name="T40" fmla="*/ 2147483647 w 440"/>
              <a:gd name="T41" fmla="*/ 2147483647 h 450"/>
              <a:gd name="T42" fmla="*/ 2147483647 w 440"/>
              <a:gd name="T43" fmla="*/ 2147483647 h 450"/>
              <a:gd name="T44" fmla="*/ 2147483647 w 440"/>
              <a:gd name="T45" fmla="*/ 2147483647 h 450"/>
              <a:gd name="T46" fmla="*/ 2147483647 w 440"/>
              <a:gd name="T47" fmla="*/ 2147483647 h 450"/>
              <a:gd name="T48" fmla="*/ 2147483647 w 440"/>
              <a:gd name="T49" fmla="*/ 2147483647 h 450"/>
              <a:gd name="T50" fmla="*/ 2147483647 w 440"/>
              <a:gd name="T51" fmla="*/ 2147483647 h 450"/>
              <a:gd name="T52" fmla="*/ 2147483647 w 440"/>
              <a:gd name="T53" fmla="*/ 2147483647 h 450"/>
              <a:gd name="T54" fmla="*/ 2147483647 w 440"/>
              <a:gd name="T55" fmla="*/ 2147483647 h 450"/>
              <a:gd name="T56" fmla="*/ 2147483647 w 440"/>
              <a:gd name="T57" fmla="*/ 2147483647 h 450"/>
              <a:gd name="T58" fmla="*/ 2147483647 w 440"/>
              <a:gd name="T59" fmla="*/ 2147483647 h 450"/>
              <a:gd name="T60" fmla="*/ 2147483647 w 440"/>
              <a:gd name="T61" fmla="*/ 2147483647 h 450"/>
              <a:gd name="T62" fmla="*/ 2147483647 w 440"/>
              <a:gd name="T63" fmla="*/ 2147483647 h 450"/>
              <a:gd name="T64" fmla="*/ 2147483647 w 440"/>
              <a:gd name="T65" fmla="*/ 2147483647 h 450"/>
              <a:gd name="T66" fmla="*/ 2147483647 w 440"/>
              <a:gd name="T67" fmla="*/ 2147483647 h 450"/>
              <a:gd name="T68" fmla="*/ 2147483647 w 440"/>
              <a:gd name="T69" fmla="*/ 2147483647 h 450"/>
              <a:gd name="T70" fmla="*/ 0 w 440"/>
              <a:gd name="T71" fmla="*/ 2147483647 h 450"/>
              <a:gd name="T72" fmla="*/ 2147483647 w 440"/>
              <a:gd name="T73" fmla="*/ 2147483647 h 450"/>
              <a:gd name="T74" fmla="*/ 2147483647 w 440"/>
              <a:gd name="T75" fmla="*/ 2147483647 h 450"/>
              <a:gd name="T76" fmla="*/ 2147483647 w 440"/>
              <a:gd name="T77" fmla="*/ 2147483647 h 450"/>
              <a:gd name="T78" fmla="*/ 2147483647 w 440"/>
              <a:gd name="T79" fmla="*/ 2147483647 h 450"/>
              <a:gd name="T80" fmla="*/ 2147483647 w 440"/>
              <a:gd name="T81" fmla="*/ 2147483647 h 450"/>
              <a:gd name="T82" fmla="*/ 2147483647 w 440"/>
              <a:gd name="T83" fmla="*/ 2147483647 h 450"/>
              <a:gd name="T84" fmla="*/ 2147483647 w 440"/>
              <a:gd name="T85" fmla="*/ 2147483647 h 450"/>
              <a:gd name="T86" fmla="*/ 2147483647 w 440"/>
              <a:gd name="T87" fmla="*/ 2147483647 h 450"/>
              <a:gd name="T88" fmla="*/ 2147483647 w 440"/>
              <a:gd name="T89" fmla="*/ 2147483647 h 450"/>
              <a:gd name="T90" fmla="*/ 2147483647 w 440"/>
              <a:gd name="T91" fmla="*/ 2147483647 h 450"/>
              <a:gd name="T92" fmla="*/ 2147483647 w 440"/>
              <a:gd name="T93" fmla="*/ 2147483647 h 4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0"/>
              <a:gd name="T142" fmla="*/ 0 h 450"/>
              <a:gd name="T143" fmla="*/ 440 w 440"/>
              <a:gd name="T144" fmla="*/ 450 h 4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0" h="450">
                <a:moveTo>
                  <a:pt x="110" y="9"/>
                </a:moveTo>
                <a:lnTo>
                  <a:pt x="128" y="0"/>
                </a:lnTo>
                <a:lnTo>
                  <a:pt x="156" y="119"/>
                </a:lnTo>
                <a:lnTo>
                  <a:pt x="256" y="101"/>
                </a:lnTo>
                <a:lnTo>
                  <a:pt x="274" y="165"/>
                </a:lnTo>
                <a:lnTo>
                  <a:pt x="293" y="137"/>
                </a:lnTo>
                <a:lnTo>
                  <a:pt x="329" y="92"/>
                </a:lnTo>
                <a:lnTo>
                  <a:pt x="338" y="101"/>
                </a:lnTo>
                <a:lnTo>
                  <a:pt x="375" y="73"/>
                </a:lnTo>
                <a:lnTo>
                  <a:pt x="402" y="83"/>
                </a:lnTo>
                <a:lnTo>
                  <a:pt x="421" y="83"/>
                </a:lnTo>
                <a:lnTo>
                  <a:pt x="439" y="110"/>
                </a:lnTo>
                <a:lnTo>
                  <a:pt x="421" y="119"/>
                </a:lnTo>
                <a:lnTo>
                  <a:pt x="384" y="110"/>
                </a:lnTo>
                <a:lnTo>
                  <a:pt x="365" y="110"/>
                </a:lnTo>
                <a:lnTo>
                  <a:pt x="365" y="137"/>
                </a:lnTo>
                <a:lnTo>
                  <a:pt x="347" y="193"/>
                </a:lnTo>
                <a:lnTo>
                  <a:pt x="329" y="202"/>
                </a:lnTo>
                <a:lnTo>
                  <a:pt x="320" y="229"/>
                </a:lnTo>
                <a:lnTo>
                  <a:pt x="301" y="248"/>
                </a:lnTo>
                <a:lnTo>
                  <a:pt x="284" y="229"/>
                </a:lnTo>
                <a:lnTo>
                  <a:pt x="265" y="284"/>
                </a:lnTo>
                <a:lnTo>
                  <a:pt x="247" y="330"/>
                </a:lnTo>
                <a:lnTo>
                  <a:pt x="229" y="376"/>
                </a:lnTo>
                <a:lnTo>
                  <a:pt x="247" y="385"/>
                </a:lnTo>
                <a:lnTo>
                  <a:pt x="210" y="404"/>
                </a:lnTo>
                <a:lnTo>
                  <a:pt x="183" y="413"/>
                </a:lnTo>
                <a:lnTo>
                  <a:pt x="165" y="431"/>
                </a:lnTo>
                <a:lnTo>
                  <a:pt x="147" y="422"/>
                </a:lnTo>
                <a:lnTo>
                  <a:pt x="128" y="449"/>
                </a:lnTo>
                <a:lnTo>
                  <a:pt x="101" y="441"/>
                </a:lnTo>
                <a:lnTo>
                  <a:pt x="82" y="413"/>
                </a:lnTo>
                <a:lnTo>
                  <a:pt x="37" y="404"/>
                </a:lnTo>
                <a:lnTo>
                  <a:pt x="18" y="385"/>
                </a:lnTo>
                <a:lnTo>
                  <a:pt x="10" y="357"/>
                </a:lnTo>
                <a:lnTo>
                  <a:pt x="0" y="311"/>
                </a:lnTo>
                <a:lnTo>
                  <a:pt x="28" y="303"/>
                </a:lnTo>
                <a:lnTo>
                  <a:pt x="28" y="257"/>
                </a:lnTo>
                <a:lnTo>
                  <a:pt x="28" y="229"/>
                </a:lnTo>
                <a:lnTo>
                  <a:pt x="55" y="248"/>
                </a:lnTo>
                <a:lnTo>
                  <a:pt x="64" y="229"/>
                </a:lnTo>
                <a:lnTo>
                  <a:pt x="55" y="202"/>
                </a:lnTo>
                <a:lnTo>
                  <a:pt x="92" y="183"/>
                </a:lnTo>
                <a:lnTo>
                  <a:pt x="128" y="137"/>
                </a:lnTo>
                <a:lnTo>
                  <a:pt x="119" y="83"/>
                </a:lnTo>
                <a:lnTo>
                  <a:pt x="119" y="46"/>
                </a:lnTo>
                <a:lnTo>
                  <a:pt x="110" y="9"/>
                </a:lnTo>
              </a:path>
            </a:pathLst>
          </a:custGeom>
          <a:noFill/>
          <a:ln w="12700" cap="rnd" cmpd="sng">
            <a:solidFill>
              <a:srgbClr val="114FFB"/>
            </a:solidFill>
            <a:prstDash val="sysDot"/>
            <a:round/>
            <a:headEnd/>
            <a:tailEnd/>
          </a:ln>
        </p:spPr>
        <p:txBody>
          <a:bodyPr/>
          <a:lstStyle/>
          <a:p>
            <a:endParaRPr lang="en-US"/>
          </a:p>
        </p:txBody>
      </p:sp>
      <p:sp>
        <p:nvSpPr>
          <p:cNvPr id="8303" name="Freeform 134"/>
          <p:cNvSpPr>
            <a:spLocks/>
          </p:cNvSpPr>
          <p:nvPr/>
        </p:nvSpPr>
        <p:spPr bwMode="auto">
          <a:xfrm>
            <a:off x="4924425" y="2547938"/>
            <a:ext cx="914400" cy="642937"/>
          </a:xfrm>
          <a:custGeom>
            <a:avLst/>
            <a:gdLst>
              <a:gd name="T0" fmla="*/ 2147483647 w 576"/>
              <a:gd name="T1" fmla="*/ 2147483647 h 405"/>
              <a:gd name="T2" fmla="*/ 2147483647 w 576"/>
              <a:gd name="T3" fmla="*/ 0 h 405"/>
              <a:gd name="T4" fmla="*/ 2147483647 w 576"/>
              <a:gd name="T5" fmla="*/ 2147483647 h 405"/>
              <a:gd name="T6" fmla="*/ 2147483647 w 576"/>
              <a:gd name="T7" fmla="*/ 2147483647 h 405"/>
              <a:gd name="T8" fmla="*/ 2147483647 w 576"/>
              <a:gd name="T9" fmla="*/ 2147483647 h 405"/>
              <a:gd name="T10" fmla="*/ 2147483647 w 576"/>
              <a:gd name="T11" fmla="*/ 2147483647 h 405"/>
              <a:gd name="T12" fmla="*/ 2147483647 w 576"/>
              <a:gd name="T13" fmla="*/ 2147483647 h 405"/>
              <a:gd name="T14" fmla="*/ 2147483647 w 576"/>
              <a:gd name="T15" fmla="*/ 2147483647 h 405"/>
              <a:gd name="T16" fmla="*/ 2147483647 w 576"/>
              <a:gd name="T17" fmla="*/ 2147483647 h 405"/>
              <a:gd name="T18" fmla="*/ 2147483647 w 576"/>
              <a:gd name="T19" fmla="*/ 2147483647 h 405"/>
              <a:gd name="T20" fmla="*/ 2147483647 w 576"/>
              <a:gd name="T21" fmla="*/ 2147483647 h 405"/>
              <a:gd name="T22" fmla="*/ 2147483647 w 576"/>
              <a:gd name="T23" fmla="*/ 2147483647 h 405"/>
              <a:gd name="T24" fmla="*/ 2147483647 w 576"/>
              <a:gd name="T25" fmla="*/ 2147483647 h 405"/>
              <a:gd name="T26" fmla="*/ 2147483647 w 576"/>
              <a:gd name="T27" fmla="*/ 2147483647 h 405"/>
              <a:gd name="T28" fmla="*/ 2147483647 w 576"/>
              <a:gd name="T29" fmla="*/ 2147483647 h 405"/>
              <a:gd name="T30" fmla="*/ 2147483647 w 576"/>
              <a:gd name="T31" fmla="*/ 2147483647 h 405"/>
              <a:gd name="T32" fmla="*/ 2147483647 w 576"/>
              <a:gd name="T33" fmla="*/ 2147483647 h 405"/>
              <a:gd name="T34" fmla="*/ 2147483647 w 576"/>
              <a:gd name="T35" fmla="*/ 2147483647 h 405"/>
              <a:gd name="T36" fmla="*/ 2147483647 w 576"/>
              <a:gd name="T37" fmla="*/ 2147483647 h 405"/>
              <a:gd name="T38" fmla="*/ 2147483647 w 576"/>
              <a:gd name="T39" fmla="*/ 2147483647 h 405"/>
              <a:gd name="T40" fmla="*/ 2147483647 w 576"/>
              <a:gd name="T41" fmla="*/ 2147483647 h 405"/>
              <a:gd name="T42" fmla="*/ 0 w 576"/>
              <a:gd name="T43" fmla="*/ 2147483647 h 405"/>
              <a:gd name="T44" fmla="*/ 2147483647 w 576"/>
              <a:gd name="T45" fmla="*/ 2147483647 h 405"/>
              <a:gd name="T46" fmla="*/ 2147483647 w 576"/>
              <a:gd name="T47" fmla="*/ 2147483647 h 405"/>
              <a:gd name="T48" fmla="*/ 2147483647 w 576"/>
              <a:gd name="T49" fmla="*/ 2147483647 h 40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6"/>
              <a:gd name="T76" fmla="*/ 0 h 405"/>
              <a:gd name="T77" fmla="*/ 576 w 576"/>
              <a:gd name="T78" fmla="*/ 405 h 40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6" h="405">
                <a:moveTo>
                  <a:pt x="9" y="37"/>
                </a:moveTo>
                <a:lnTo>
                  <a:pt x="465" y="0"/>
                </a:lnTo>
                <a:lnTo>
                  <a:pt x="484" y="37"/>
                </a:lnTo>
                <a:lnTo>
                  <a:pt x="475" y="64"/>
                </a:lnTo>
                <a:lnTo>
                  <a:pt x="493" y="110"/>
                </a:lnTo>
                <a:lnTo>
                  <a:pt x="530" y="110"/>
                </a:lnTo>
                <a:lnTo>
                  <a:pt x="575" y="183"/>
                </a:lnTo>
                <a:lnTo>
                  <a:pt x="575" y="211"/>
                </a:lnTo>
                <a:lnTo>
                  <a:pt x="557" y="248"/>
                </a:lnTo>
                <a:lnTo>
                  <a:pt x="511" y="275"/>
                </a:lnTo>
                <a:lnTo>
                  <a:pt x="511" y="303"/>
                </a:lnTo>
                <a:lnTo>
                  <a:pt x="521" y="321"/>
                </a:lnTo>
                <a:lnTo>
                  <a:pt x="502" y="367"/>
                </a:lnTo>
                <a:lnTo>
                  <a:pt x="475" y="367"/>
                </a:lnTo>
                <a:lnTo>
                  <a:pt x="484" y="404"/>
                </a:lnTo>
                <a:lnTo>
                  <a:pt x="447" y="376"/>
                </a:lnTo>
                <a:lnTo>
                  <a:pt x="100" y="395"/>
                </a:lnTo>
                <a:lnTo>
                  <a:pt x="82" y="349"/>
                </a:lnTo>
                <a:lnTo>
                  <a:pt x="73" y="285"/>
                </a:lnTo>
                <a:lnTo>
                  <a:pt x="55" y="285"/>
                </a:lnTo>
                <a:lnTo>
                  <a:pt x="19" y="165"/>
                </a:lnTo>
                <a:lnTo>
                  <a:pt x="0" y="128"/>
                </a:lnTo>
                <a:lnTo>
                  <a:pt x="19" y="83"/>
                </a:lnTo>
                <a:lnTo>
                  <a:pt x="9" y="83"/>
                </a:lnTo>
                <a:lnTo>
                  <a:pt x="9" y="37"/>
                </a:lnTo>
              </a:path>
            </a:pathLst>
          </a:custGeom>
          <a:noFill/>
          <a:ln w="12700" cap="rnd" cmpd="sng">
            <a:solidFill>
              <a:srgbClr val="114FFB"/>
            </a:solidFill>
            <a:prstDash val="sysDot"/>
            <a:round/>
            <a:headEnd/>
            <a:tailEnd/>
          </a:ln>
        </p:spPr>
        <p:txBody>
          <a:bodyPr/>
          <a:lstStyle/>
          <a:p>
            <a:endParaRPr lang="en-US"/>
          </a:p>
        </p:txBody>
      </p:sp>
      <p:sp>
        <p:nvSpPr>
          <p:cNvPr id="8304" name="Freeform 135"/>
          <p:cNvSpPr>
            <a:spLocks/>
          </p:cNvSpPr>
          <p:nvPr/>
        </p:nvSpPr>
        <p:spPr bwMode="auto">
          <a:xfrm>
            <a:off x="5418138" y="1863725"/>
            <a:ext cx="784225" cy="874713"/>
          </a:xfrm>
          <a:custGeom>
            <a:avLst/>
            <a:gdLst>
              <a:gd name="T0" fmla="*/ 2147483647 w 494"/>
              <a:gd name="T1" fmla="*/ 2147483647 h 551"/>
              <a:gd name="T2" fmla="*/ 2147483647 w 494"/>
              <a:gd name="T3" fmla="*/ 2147483647 h 551"/>
              <a:gd name="T4" fmla="*/ 2147483647 w 494"/>
              <a:gd name="T5" fmla="*/ 0 h 551"/>
              <a:gd name="T6" fmla="*/ 2147483647 w 494"/>
              <a:gd name="T7" fmla="*/ 2147483647 h 551"/>
              <a:gd name="T8" fmla="*/ 2147483647 w 494"/>
              <a:gd name="T9" fmla="*/ 2147483647 h 551"/>
              <a:gd name="T10" fmla="*/ 2147483647 w 494"/>
              <a:gd name="T11" fmla="*/ 2147483647 h 551"/>
              <a:gd name="T12" fmla="*/ 2147483647 w 494"/>
              <a:gd name="T13" fmla="*/ 2147483647 h 551"/>
              <a:gd name="T14" fmla="*/ 2147483647 w 494"/>
              <a:gd name="T15" fmla="*/ 2147483647 h 551"/>
              <a:gd name="T16" fmla="*/ 2147483647 w 494"/>
              <a:gd name="T17" fmla="*/ 2147483647 h 551"/>
              <a:gd name="T18" fmla="*/ 2147483647 w 494"/>
              <a:gd name="T19" fmla="*/ 2147483647 h 551"/>
              <a:gd name="T20" fmla="*/ 2147483647 w 494"/>
              <a:gd name="T21" fmla="*/ 2147483647 h 551"/>
              <a:gd name="T22" fmla="*/ 2147483647 w 494"/>
              <a:gd name="T23" fmla="*/ 2147483647 h 551"/>
              <a:gd name="T24" fmla="*/ 2147483647 w 494"/>
              <a:gd name="T25" fmla="*/ 2147483647 h 551"/>
              <a:gd name="T26" fmla="*/ 2147483647 w 494"/>
              <a:gd name="T27" fmla="*/ 2147483647 h 551"/>
              <a:gd name="T28" fmla="*/ 2147483647 w 494"/>
              <a:gd name="T29" fmla="*/ 2147483647 h 551"/>
              <a:gd name="T30" fmla="*/ 2147483647 w 494"/>
              <a:gd name="T31" fmla="*/ 2147483647 h 551"/>
              <a:gd name="T32" fmla="*/ 2147483647 w 494"/>
              <a:gd name="T33" fmla="*/ 2147483647 h 551"/>
              <a:gd name="T34" fmla="*/ 2147483647 w 494"/>
              <a:gd name="T35" fmla="*/ 2147483647 h 551"/>
              <a:gd name="T36" fmla="*/ 2147483647 w 494"/>
              <a:gd name="T37" fmla="*/ 2147483647 h 551"/>
              <a:gd name="T38" fmla="*/ 2147483647 w 494"/>
              <a:gd name="T39" fmla="*/ 2147483647 h 551"/>
              <a:gd name="T40" fmla="*/ 2147483647 w 494"/>
              <a:gd name="T41" fmla="*/ 2147483647 h 551"/>
              <a:gd name="T42" fmla="*/ 2147483647 w 494"/>
              <a:gd name="T43" fmla="*/ 2147483647 h 551"/>
              <a:gd name="T44" fmla="*/ 2147483647 w 494"/>
              <a:gd name="T45" fmla="*/ 2147483647 h 551"/>
              <a:gd name="T46" fmla="*/ 2147483647 w 494"/>
              <a:gd name="T47" fmla="*/ 2147483647 h 551"/>
              <a:gd name="T48" fmla="*/ 2147483647 w 494"/>
              <a:gd name="T49" fmla="*/ 2147483647 h 551"/>
              <a:gd name="T50" fmla="*/ 2147483647 w 494"/>
              <a:gd name="T51" fmla="*/ 2147483647 h 551"/>
              <a:gd name="T52" fmla="*/ 2147483647 w 494"/>
              <a:gd name="T53" fmla="*/ 2147483647 h 551"/>
              <a:gd name="T54" fmla="*/ 2147483647 w 494"/>
              <a:gd name="T55" fmla="*/ 2147483647 h 551"/>
              <a:gd name="T56" fmla="*/ 0 w 494"/>
              <a:gd name="T57" fmla="*/ 2147483647 h 551"/>
              <a:gd name="T58" fmla="*/ 0 w 494"/>
              <a:gd name="T59" fmla="*/ 2147483647 h 551"/>
              <a:gd name="T60" fmla="*/ 2147483647 w 494"/>
              <a:gd name="T61" fmla="*/ 2147483647 h 551"/>
              <a:gd name="T62" fmla="*/ 2147483647 w 494"/>
              <a:gd name="T63" fmla="*/ 2147483647 h 5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4"/>
              <a:gd name="T97" fmla="*/ 0 h 551"/>
              <a:gd name="T98" fmla="*/ 494 w 494"/>
              <a:gd name="T99" fmla="*/ 551 h 5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4" h="551">
                <a:moveTo>
                  <a:pt x="45" y="54"/>
                </a:moveTo>
                <a:lnTo>
                  <a:pt x="109" y="27"/>
                </a:lnTo>
                <a:lnTo>
                  <a:pt x="136" y="0"/>
                </a:lnTo>
                <a:lnTo>
                  <a:pt x="164" y="9"/>
                </a:lnTo>
                <a:lnTo>
                  <a:pt x="136" y="63"/>
                </a:lnTo>
                <a:lnTo>
                  <a:pt x="210" y="54"/>
                </a:lnTo>
                <a:lnTo>
                  <a:pt x="356" y="100"/>
                </a:lnTo>
                <a:lnTo>
                  <a:pt x="420" y="137"/>
                </a:lnTo>
                <a:lnTo>
                  <a:pt x="420" y="192"/>
                </a:lnTo>
                <a:lnTo>
                  <a:pt x="429" y="174"/>
                </a:lnTo>
                <a:lnTo>
                  <a:pt x="429" y="210"/>
                </a:lnTo>
                <a:lnTo>
                  <a:pt x="420" y="284"/>
                </a:lnTo>
                <a:lnTo>
                  <a:pt x="493" y="182"/>
                </a:lnTo>
                <a:lnTo>
                  <a:pt x="483" y="238"/>
                </a:lnTo>
                <a:lnTo>
                  <a:pt x="447" y="329"/>
                </a:lnTo>
                <a:lnTo>
                  <a:pt x="438" y="431"/>
                </a:lnTo>
                <a:lnTo>
                  <a:pt x="456" y="486"/>
                </a:lnTo>
                <a:lnTo>
                  <a:pt x="456" y="522"/>
                </a:lnTo>
                <a:lnTo>
                  <a:pt x="219" y="550"/>
                </a:lnTo>
                <a:lnTo>
                  <a:pt x="182" y="541"/>
                </a:lnTo>
                <a:lnTo>
                  <a:pt x="164" y="495"/>
                </a:lnTo>
                <a:lnTo>
                  <a:pt x="164" y="467"/>
                </a:lnTo>
                <a:lnTo>
                  <a:pt x="136" y="394"/>
                </a:lnTo>
                <a:lnTo>
                  <a:pt x="99" y="357"/>
                </a:lnTo>
                <a:lnTo>
                  <a:pt x="82" y="339"/>
                </a:lnTo>
                <a:lnTo>
                  <a:pt x="9" y="311"/>
                </a:lnTo>
                <a:lnTo>
                  <a:pt x="9" y="219"/>
                </a:lnTo>
                <a:lnTo>
                  <a:pt x="9" y="201"/>
                </a:lnTo>
                <a:lnTo>
                  <a:pt x="0" y="201"/>
                </a:lnTo>
                <a:lnTo>
                  <a:pt x="0" y="156"/>
                </a:lnTo>
                <a:lnTo>
                  <a:pt x="26" y="128"/>
                </a:lnTo>
                <a:lnTo>
                  <a:pt x="45" y="54"/>
                </a:lnTo>
              </a:path>
            </a:pathLst>
          </a:custGeom>
          <a:noFill/>
          <a:ln w="12700" cap="rnd" cmpd="sng">
            <a:solidFill>
              <a:srgbClr val="114FFB"/>
            </a:solidFill>
            <a:prstDash val="sysDot"/>
            <a:round/>
            <a:headEnd/>
            <a:tailEnd/>
          </a:ln>
        </p:spPr>
        <p:txBody>
          <a:bodyPr/>
          <a:lstStyle/>
          <a:p>
            <a:endParaRPr lang="en-US"/>
          </a:p>
        </p:txBody>
      </p:sp>
      <p:sp>
        <p:nvSpPr>
          <p:cNvPr id="8305" name="Freeform 136"/>
          <p:cNvSpPr>
            <a:spLocks/>
          </p:cNvSpPr>
          <p:nvPr/>
        </p:nvSpPr>
        <p:spPr bwMode="auto">
          <a:xfrm>
            <a:off x="5678488" y="2692400"/>
            <a:ext cx="639762" cy="1123950"/>
          </a:xfrm>
          <a:custGeom>
            <a:avLst/>
            <a:gdLst>
              <a:gd name="T0" fmla="*/ 2147483647 w 403"/>
              <a:gd name="T1" fmla="*/ 2147483647 h 708"/>
              <a:gd name="T2" fmla="*/ 2147483647 w 403"/>
              <a:gd name="T3" fmla="*/ 0 h 708"/>
              <a:gd name="T4" fmla="*/ 2147483647 w 403"/>
              <a:gd name="T5" fmla="*/ 2147483647 h 708"/>
              <a:gd name="T6" fmla="*/ 2147483647 w 403"/>
              <a:gd name="T7" fmla="*/ 2147483647 h 708"/>
              <a:gd name="T8" fmla="*/ 2147483647 w 403"/>
              <a:gd name="T9" fmla="*/ 2147483647 h 708"/>
              <a:gd name="T10" fmla="*/ 2147483647 w 403"/>
              <a:gd name="T11" fmla="*/ 2147483647 h 708"/>
              <a:gd name="T12" fmla="*/ 2147483647 w 403"/>
              <a:gd name="T13" fmla="*/ 2147483647 h 708"/>
              <a:gd name="T14" fmla="*/ 2147483647 w 403"/>
              <a:gd name="T15" fmla="*/ 2147483647 h 708"/>
              <a:gd name="T16" fmla="*/ 2147483647 w 403"/>
              <a:gd name="T17" fmla="*/ 2147483647 h 708"/>
              <a:gd name="T18" fmla="*/ 2147483647 w 403"/>
              <a:gd name="T19" fmla="*/ 2147483647 h 708"/>
              <a:gd name="T20" fmla="*/ 2147483647 w 403"/>
              <a:gd name="T21" fmla="*/ 2147483647 h 708"/>
              <a:gd name="T22" fmla="*/ 2147483647 w 403"/>
              <a:gd name="T23" fmla="*/ 2147483647 h 708"/>
              <a:gd name="T24" fmla="*/ 2147483647 w 403"/>
              <a:gd name="T25" fmla="*/ 2147483647 h 708"/>
              <a:gd name="T26" fmla="*/ 2147483647 w 403"/>
              <a:gd name="T27" fmla="*/ 2147483647 h 708"/>
              <a:gd name="T28" fmla="*/ 2147483647 w 403"/>
              <a:gd name="T29" fmla="*/ 2147483647 h 708"/>
              <a:gd name="T30" fmla="*/ 2147483647 w 403"/>
              <a:gd name="T31" fmla="*/ 2147483647 h 708"/>
              <a:gd name="T32" fmla="*/ 2147483647 w 403"/>
              <a:gd name="T33" fmla="*/ 2147483647 h 708"/>
              <a:gd name="T34" fmla="*/ 2147483647 w 403"/>
              <a:gd name="T35" fmla="*/ 2147483647 h 708"/>
              <a:gd name="T36" fmla="*/ 2147483647 w 403"/>
              <a:gd name="T37" fmla="*/ 2147483647 h 708"/>
              <a:gd name="T38" fmla="*/ 2147483647 w 403"/>
              <a:gd name="T39" fmla="*/ 2147483647 h 708"/>
              <a:gd name="T40" fmla="*/ 2147483647 w 403"/>
              <a:gd name="T41" fmla="*/ 2147483647 h 708"/>
              <a:gd name="T42" fmla="*/ 2147483647 w 403"/>
              <a:gd name="T43" fmla="*/ 2147483647 h 708"/>
              <a:gd name="T44" fmla="*/ 2147483647 w 403"/>
              <a:gd name="T45" fmla="*/ 2147483647 h 708"/>
              <a:gd name="T46" fmla="*/ 2147483647 w 403"/>
              <a:gd name="T47" fmla="*/ 2147483647 h 708"/>
              <a:gd name="T48" fmla="*/ 2147483647 w 403"/>
              <a:gd name="T49" fmla="*/ 2147483647 h 708"/>
              <a:gd name="T50" fmla="*/ 0 w 403"/>
              <a:gd name="T51" fmla="*/ 2147483647 h 708"/>
              <a:gd name="T52" fmla="*/ 2147483647 w 403"/>
              <a:gd name="T53" fmla="*/ 2147483647 h 708"/>
              <a:gd name="T54" fmla="*/ 2147483647 w 403"/>
              <a:gd name="T55" fmla="*/ 2147483647 h 708"/>
              <a:gd name="T56" fmla="*/ 2147483647 w 403"/>
              <a:gd name="T57" fmla="*/ 2147483647 h 708"/>
              <a:gd name="T58" fmla="*/ 2147483647 w 403"/>
              <a:gd name="T59" fmla="*/ 2147483647 h 708"/>
              <a:gd name="T60" fmla="*/ 2147483647 w 403"/>
              <a:gd name="T61" fmla="*/ 2147483647 h 708"/>
              <a:gd name="T62" fmla="*/ 2147483647 w 403"/>
              <a:gd name="T63" fmla="*/ 2147483647 h 708"/>
              <a:gd name="T64" fmla="*/ 2147483647 w 403"/>
              <a:gd name="T65" fmla="*/ 2147483647 h 708"/>
              <a:gd name="T66" fmla="*/ 2147483647 w 403"/>
              <a:gd name="T67" fmla="*/ 2147483647 h 708"/>
              <a:gd name="T68" fmla="*/ 2147483647 w 403"/>
              <a:gd name="T69" fmla="*/ 2147483647 h 7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3"/>
              <a:gd name="T106" fmla="*/ 0 h 708"/>
              <a:gd name="T107" fmla="*/ 403 w 403"/>
              <a:gd name="T108" fmla="*/ 708 h 7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3" h="708">
                <a:moveTo>
                  <a:pt x="54" y="37"/>
                </a:moveTo>
                <a:lnTo>
                  <a:pt x="292" y="0"/>
                </a:lnTo>
                <a:lnTo>
                  <a:pt x="310" y="28"/>
                </a:lnTo>
                <a:lnTo>
                  <a:pt x="302" y="56"/>
                </a:lnTo>
                <a:lnTo>
                  <a:pt x="347" y="101"/>
                </a:lnTo>
                <a:lnTo>
                  <a:pt x="383" y="413"/>
                </a:lnTo>
                <a:lnTo>
                  <a:pt x="402" y="460"/>
                </a:lnTo>
                <a:lnTo>
                  <a:pt x="383" y="506"/>
                </a:lnTo>
                <a:lnTo>
                  <a:pt x="365" y="523"/>
                </a:lnTo>
                <a:lnTo>
                  <a:pt x="356" y="588"/>
                </a:lnTo>
                <a:lnTo>
                  <a:pt x="365" y="624"/>
                </a:lnTo>
                <a:lnTo>
                  <a:pt x="319" y="652"/>
                </a:lnTo>
                <a:lnTo>
                  <a:pt x="319" y="688"/>
                </a:lnTo>
                <a:lnTo>
                  <a:pt x="292" y="680"/>
                </a:lnTo>
                <a:lnTo>
                  <a:pt x="283" y="670"/>
                </a:lnTo>
                <a:lnTo>
                  <a:pt x="246" y="707"/>
                </a:lnTo>
                <a:lnTo>
                  <a:pt x="219" y="680"/>
                </a:lnTo>
                <a:lnTo>
                  <a:pt x="238" y="670"/>
                </a:lnTo>
                <a:lnTo>
                  <a:pt x="209" y="615"/>
                </a:lnTo>
                <a:lnTo>
                  <a:pt x="137" y="552"/>
                </a:lnTo>
                <a:lnTo>
                  <a:pt x="145" y="523"/>
                </a:lnTo>
                <a:lnTo>
                  <a:pt x="137" y="478"/>
                </a:lnTo>
                <a:lnTo>
                  <a:pt x="118" y="468"/>
                </a:lnTo>
                <a:lnTo>
                  <a:pt x="92" y="487"/>
                </a:lnTo>
                <a:lnTo>
                  <a:pt x="54" y="432"/>
                </a:lnTo>
                <a:lnTo>
                  <a:pt x="0" y="340"/>
                </a:lnTo>
                <a:lnTo>
                  <a:pt x="9" y="276"/>
                </a:lnTo>
                <a:lnTo>
                  <a:pt x="36" y="266"/>
                </a:lnTo>
                <a:lnTo>
                  <a:pt x="46" y="230"/>
                </a:lnTo>
                <a:lnTo>
                  <a:pt x="36" y="202"/>
                </a:lnTo>
                <a:lnTo>
                  <a:pt x="36" y="175"/>
                </a:lnTo>
                <a:lnTo>
                  <a:pt x="54" y="166"/>
                </a:lnTo>
                <a:lnTo>
                  <a:pt x="110" y="101"/>
                </a:lnTo>
                <a:lnTo>
                  <a:pt x="73" y="56"/>
                </a:lnTo>
                <a:lnTo>
                  <a:pt x="54" y="37"/>
                </a:lnTo>
              </a:path>
            </a:pathLst>
          </a:custGeom>
          <a:noFill/>
          <a:ln w="12700" cap="rnd" cmpd="sng">
            <a:solidFill>
              <a:srgbClr val="114FFB"/>
            </a:solidFill>
            <a:prstDash val="sysDot"/>
            <a:round/>
            <a:headEnd/>
            <a:tailEnd/>
          </a:ln>
        </p:spPr>
        <p:txBody>
          <a:bodyPr/>
          <a:lstStyle/>
          <a:p>
            <a:endParaRPr lang="en-US"/>
          </a:p>
        </p:txBody>
      </p:sp>
      <p:sp>
        <p:nvSpPr>
          <p:cNvPr id="8306" name="Freeform 137"/>
          <p:cNvSpPr>
            <a:spLocks/>
          </p:cNvSpPr>
          <p:nvPr/>
        </p:nvSpPr>
        <p:spPr bwMode="auto">
          <a:xfrm>
            <a:off x="5824538" y="4194175"/>
            <a:ext cx="552450" cy="963613"/>
          </a:xfrm>
          <a:custGeom>
            <a:avLst/>
            <a:gdLst>
              <a:gd name="T0" fmla="*/ 2147483647 w 348"/>
              <a:gd name="T1" fmla="*/ 2147483647 h 607"/>
              <a:gd name="T2" fmla="*/ 2147483647 w 348"/>
              <a:gd name="T3" fmla="*/ 0 h 607"/>
              <a:gd name="T4" fmla="*/ 2147483647 w 348"/>
              <a:gd name="T5" fmla="*/ 2147483647 h 607"/>
              <a:gd name="T6" fmla="*/ 2147483647 w 348"/>
              <a:gd name="T7" fmla="*/ 2147483647 h 607"/>
              <a:gd name="T8" fmla="*/ 2147483647 w 348"/>
              <a:gd name="T9" fmla="*/ 2147483647 h 607"/>
              <a:gd name="T10" fmla="*/ 2147483647 w 348"/>
              <a:gd name="T11" fmla="*/ 2147483647 h 607"/>
              <a:gd name="T12" fmla="*/ 2147483647 w 348"/>
              <a:gd name="T13" fmla="*/ 2147483647 h 607"/>
              <a:gd name="T14" fmla="*/ 2147483647 w 348"/>
              <a:gd name="T15" fmla="*/ 2147483647 h 607"/>
              <a:gd name="T16" fmla="*/ 2147483647 w 348"/>
              <a:gd name="T17" fmla="*/ 2147483647 h 607"/>
              <a:gd name="T18" fmla="*/ 2147483647 w 348"/>
              <a:gd name="T19" fmla="*/ 2147483647 h 607"/>
              <a:gd name="T20" fmla="*/ 2147483647 w 348"/>
              <a:gd name="T21" fmla="*/ 2147483647 h 607"/>
              <a:gd name="T22" fmla="*/ 2147483647 w 348"/>
              <a:gd name="T23" fmla="*/ 2147483647 h 607"/>
              <a:gd name="T24" fmla="*/ 2147483647 w 348"/>
              <a:gd name="T25" fmla="*/ 2147483647 h 607"/>
              <a:gd name="T26" fmla="*/ 0 w 348"/>
              <a:gd name="T27" fmla="*/ 2147483647 h 607"/>
              <a:gd name="T28" fmla="*/ 2147483647 w 348"/>
              <a:gd name="T29" fmla="*/ 2147483647 h 607"/>
              <a:gd name="T30" fmla="*/ 2147483647 w 348"/>
              <a:gd name="T31" fmla="*/ 2147483647 h 607"/>
              <a:gd name="T32" fmla="*/ 2147483647 w 348"/>
              <a:gd name="T33" fmla="*/ 2147483647 h 607"/>
              <a:gd name="T34" fmla="*/ 2147483647 w 348"/>
              <a:gd name="T35" fmla="*/ 2147483647 h 607"/>
              <a:gd name="T36" fmla="*/ 2147483647 w 348"/>
              <a:gd name="T37" fmla="*/ 2147483647 h 607"/>
              <a:gd name="T38" fmla="*/ 2147483647 w 348"/>
              <a:gd name="T39" fmla="*/ 2147483647 h 607"/>
              <a:gd name="T40" fmla="*/ 2147483647 w 348"/>
              <a:gd name="T41" fmla="*/ 2147483647 h 607"/>
              <a:gd name="T42" fmla="*/ 2147483647 w 348"/>
              <a:gd name="T43" fmla="*/ 2147483647 h 607"/>
              <a:gd name="T44" fmla="*/ 2147483647 w 348"/>
              <a:gd name="T45" fmla="*/ 2147483647 h 607"/>
              <a:gd name="T46" fmla="*/ 2147483647 w 348"/>
              <a:gd name="T47" fmla="*/ 2147483647 h 607"/>
              <a:gd name="T48" fmla="*/ 2147483647 w 348"/>
              <a:gd name="T49" fmla="*/ 2147483647 h 607"/>
              <a:gd name="T50" fmla="*/ 2147483647 w 348"/>
              <a:gd name="T51" fmla="*/ 2147483647 h 607"/>
              <a:gd name="T52" fmla="*/ 2147483647 w 348"/>
              <a:gd name="T53" fmla="*/ 2147483647 h 607"/>
              <a:gd name="T54" fmla="*/ 2147483647 w 348"/>
              <a:gd name="T55" fmla="*/ 2147483647 h 607"/>
              <a:gd name="T56" fmla="*/ 2147483647 w 348"/>
              <a:gd name="T57" fmla="*/ 2147483647 h 607"/>
              <a:gd name="T58" fmla="*/ 2147483647 w 348"/>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607"/>
              <a:gd name="T92" fmla="*/ 348 w 348"/>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607">
                <a:moveTo>
                  <a:pt x="91" y="18"/>
                </a:moveTo>
                <a:lnTo>
                  <a:pt x="301" y="0"/>
                </a:lnTo>
                <a:lnTo>
                  <a:pt x="301" y="9"/>
                </a:lnTo>
                <a:lnTo>
                  <a:pt x="319" y="9"/>
                </a:lnTo>
                <a:lnTo>
                  <a:pt x="319" y="376"/>
                </a:lnTo>
                <a:lnTo>
                  <a:pt x="347" y="569"/>
                </a:lnTo>
                <a:lnTo>
                  <a:pt x="282" y="569"/>
                </a:lnTo>
                <a:lnTo>
                  <a:pt x="255" y="588"/>
                </a:lnTo>
                <a:lnTo>
                  <a:pt x="228" y="606"/>
                </a:lnTo>
                <a:lnTo>
                  <a:pt x="200" y="560"/>
                </a:lnTo>
                <a:lnTo>
                  <a:pt x="182" y="541"/>
                </a:lnTo>
                <a:lnTo>
                  <a:pt x="191" y="504"/>
                </a:lnTo>
                <a:lnTo>
                  <a:pt x="8" y="523"/>
                </a:lnTo>
                <a:lnTo>
                  <a:pt x="0" y="495"/>
                </a:lnTo>
                <a:lnTo>
                  <a:pt x="18" y="477"/>
                </a:lnTo>
                <a:lnTo>
                  <a:pt x="8" y="449"/>
                </a:lnTo>
                <a:lnTo>
                  <a:pt x="27" y="422"/>
                </a:lnTo>
                <a:lnTo>
                  <a:pt x="64" y="367"/>
                </a:lnTo>
                <a:lnTo>
                  <a:pt x="45" y="321"/>
                </a:lnTo>
                <a:lnTo>
                  <a:pt x="27" y="257"/>
                </a:lnTo>
                <a:lnTo>
                  <a:pt x="36" y="220"/>
                </a:lnTo>
                <a:lnTo>
                  <a:pt x="18" y="211"/>
                </a:lnTo>
                <a:lnTo>
                  <a:pt x="27" y="192"/>
                </a:lnTo>
                <a:lnTo>
                  <a:pt x="27" y="147"/>
                </a:lnTo>
                <a:lnTo>
                  <a:pt x="45" y="137"/>
                </a:lnTo>
                <a:lnTo>
                  <a:pt x="64" y="100"/>
                </a:lnTo>
                <a:lnTo>
                  <a:pt x="64" y="82"/>
                </a:lnTo>
                <a:lnTo>
                  <a:pt x="64" y="64"/>
                </a:lnTo>
                <a:lnTo>
                  <a:pt x="64" y="45"/>
                </a:lnTo>
                <a:lnTo>
                  <a:pt x="91" y="18"/>
                </a:lnTo>
              </a:path>
            </a:pathLst>
          </a:custGeom>
          <a:noFill/>
          <a:ln w="12700" cap="rnd" cmpd="sng">
            <a:solidFill>
              <a:srgbClr val="114FFB"/>
            </a:solidFill>
            <a:prstDash val="sysDot"/>
            <a:round/>
            <a:headEnd/>
            <a:tailEnd/>
          </a:ln>
        </p:spPr>
        <p:txBody>
          <a:bodyPr/>
          <a:lstStyle/>
          <a:p>
            <a:endParaRPr lang="en-US"/>
          </a:p>
        </p:txBody>
      </p:sp>
      <p:sp>
        <p:nvSpPr>
          <p:cNvPr id="8307" name="Freeform 138"/>
          <p:cNvSpPr>
            <a:spLocks/>
          </p:cNvSpPr>
          <p:nvPr/>
        </p:nvSpPr>
        <p:spPr bwMode="auto">
          <a:xfrm>
            <a:off x="6229350" y="2781300"/>
            <a:ext cx="479425" cy="846138"/>
          </a:xfrm>
          <a:custGeom>
            <a:avLst/>
            <a:gdLst>
              <a:gd name="T0" fmla="*/ 0 w 302"/>
              <a:gd name="T1" fmla="*/ 2147483647 h 533"/>
              <a:gd name="T2" fmla="*/ 2147483647 w 302"/>
              <a:gd name="T3" fmla="*/ 2147483647 h 533"/>
              <a:gd name="T4" fmla="*/ 2147483647 w 302"/>
              <a:gd name="T5" fmla="*/ 2147483647 h 533"/>
              <a:gd name="T6" fmla="*/ 2147483647 w 302"/>
              <a:gd name="T7" fmla="*/ 0 h 533"/>
              <a:gd name="T8" fmla="*/ 2147483647 w 302"/>
              <a:gd name="T9" fmla="*/ 2147483647 h 533"/>
              <a:gd name="T10" fmla="*/ 2147483647 w 302"/>
              <a:gd name="T11" fmla="*/ 2147483647 h 533"/>
              <a:gd name="T12" fmla="*/ 2147483647 w 302"/>
              <a:gd name="T13" fmla="*/ 2147483647 h 533"/>
              <a:gd name="T14" fmla="*/ 2147483647 w 302"/>
              <a:gd name="T15" fmla="*/ 2147483647 h 533"/>
              <a:gd name="T16" fmla="*/ 2147483647 w 302"/>
              <a:gd name="T17" fmla="*/ 2147483647 h 533"/>
              <a:gd name="T18" fmla="*/ 2147483647 w 302"/>
              <a:gd name="T19" fmla="*/ 2147483647 h 533"/>
              <a:gd name="T20" fmla="*/ 2147483647 w 302"/>
              <a:gd name="T21" fmla="*/ 2147483647 h 533"/>
              <a:gd name="T22" fmla="*/ 2147483647 w 302"/>
              <a:gd name="T23" fmla="*/ 2147483647 h 533"/>
              <a:gd name="T24" fmla="*/ 2147483647 w 302"/>
              <a:gd name="T25" fmla="*/ 2147483647 h 533"/>
              <a:gd name="T26" fmla="*/ 2147483647 w 302"/>
              <a:gd name="T27" fmla="*/ 2147483647 h 533"/>
              <a:gd name="T28" fmla="*/ 2147483647 w 302"/>
              <a:gd name="T29" fmla="*/ 2147483647 h 533"/>
              <a:gd name="T30" fmla="*/ 2147483647 w 302"/>
              <a:gd name="T31" fmla="*/ 2147483647 h 533"/>
              <a:gd name="T32" fmla="*/ 2147483647 w 302"/>
              <a:gd name="T33" fmla="*/ 2147483647 h 533"/>
              <a:gd name="T34" fmla="*/ 2147483647 w 302"/>
              <a:gd name="T35" fmla="*/ 2147483647 h 533"/>
              <a:gd name="T36" fmla="*/ 2147483647 w 302"/>
              <a:gd name="T37" fmla="*/ 2147483647 h 533"/>
              <a:gd name="T38" fmla="*/ 2147483647 w 302"/>
              <a:gd name="T39" fmla="*/ 2147483647 h 533"/>
              <a:gd name="T40" fmla="*/ 2147483647 w 302"/>
              <a:gd name="T41" fmla="*/ 2147483647 h 533"/>
              <a:gd name="T42" fmla="*/ 2147483647 w 302"/>
              <a:gd name="T43" fmla="*/ 2147483647 h 533"/>
              <a:gd name="T44" fmla="*/ 2147483647 w 302"/>
              <a:gd name="T45" fmla="*/ 2147483647 h 533"/>
              <a:gd name="T46" fmla="*/ 2147483647 w 302"/>
              <a:gd name="T47" fmla="*/ 2147483647 h 533"/>
              <a:gd name="T48" fmla="*/ 2147483647 w 302"/>
              <a:gd name="T49" fmla="*/ 2147483647 h 533"/>
              <a:gd name="T50" fmla="*/ 2147483647 w 302"/>
              <a:gd name="T51" fmla="*/ 2147483647 h 533"/>
              <a:gd name="T52" fmla="*/ 2147483647 w 302"/>
              <a:gd name="T53" fmla="*/ 2147483647 h 533"/>
              <a:gd name="T54" fmla="*/ 2147483647 w 302"/>
              <a:gd name="T55" fmla="*/ 2147483647 h 533"/>
              <a:gd name="T56" fmla="*/ 0 w 302"/>
              <a:gd name="T57" fmla="*/ 2147483647 h 5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2"/>
              <a:gd name="T88" fmla="*/ 0 h 533"/>
              <a:gd name="T89" fmla="*/ 302 w 302"/>
              <a:gd name="T90" fmla="*/ 533 h 5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2" h="533">
                <a:moveTo>
                  <a:pt x="0" y="45"/>
                </a:moveTo>
                <a:lnTo>
                  <a:pt x="27" y="64"/>
                </a:lnTo>
                <a:lnTo>
                  <a:pt x="73" y="37"/>
                </a:lnTo>
                <a:lnTo>
                  <a:pt x="247" y="0"/>
                </a:lnTo>
                <a:lnTo>
                  <a:pt x="301" y="358"/>
                </a:lnTo>
                <a:lnTo>
                  <a:pt x="265" y="376"/>
                </a:lnTo>
                <a:lnTo>
                  <a:pt x="229" y="367"/>
                </a:lnTo>
                <a:lnTo>
                  <a:pt x="237" y="404"/>
                </a:lnTo>
                <a:lnTo>
                  <a:pt x="210" y="440"/>
                </a:lnTo>
                <a:lnTo>
                  <a:pt x="201" y="477"/>
                </a:lnTo>
                <a:lnTo>
                  <a:pt x="173" y="477"/>
                </a:lnTo>
                <a:lnTo>
                  <a:pt x="164" y="468"/>
                </a:lnTo>
                <a:lnTo>
                  <a:pt x="146" y="514"/>
                </a:lnTo>
                <a:lnTo>
                  <a:pt x="128" y="496"/>
                </a:lnTo>
                <a:lnTo>
                  <a:pt x="109" y="523"/>
                </a:lnTo>
                <a:lnTo>
                  <a:pt x="92" y="504"/>
                </a:lnTo>
                <a:lnTo>
                  <a:pt x="55" y="504"/>
                </a:lnTo>
                <a:lnTo>
                  <a:pt x="55" y="532"/>
                </a:lnTo>
                <a:lnTo>
                  <a:pt x="36" y="523"/>
                </a:lnTo>
                <a:lnTo>
                  <a:pt x="27" y="532"/>
                </a:lnTo>
                <a:lnTo>
                  <a:pt x="19" y="532"/>
                </a:lnTo>
                <a:lnTo>
                  <a:pt x="9" y="496"/>
                </a:lnTo>
                <a:lnTo>
                  <a:pt x="19" y="477"/>
                </a:lnTo>
                <a:lnTo>
                  <a:pt x="36" y="450"/>
                </a:lnTo>
                <a:lnTo>
                  <a:pt x="55" y="412"/>
                </a:lnTo>
                <a:lnTo>
                  <a:pt x="46" y="376"/>
                </a:lnTo>
                <a:lnTo>
                  <a:pt x="19" y="358"/>
                </a:lnTo>
                <a:lnTo>
                  <a:pt x="27" y="358"/>
                </a:lnTo>
                <a:lnTo>
                  <a:pt x="0" y="45"/>
                </a:lnTo>
              </a:path>
            </a:pathLst>
          </a:custGeom>
          <a:noFill/>
          <a:ln w="12700" cap="rnd" cmpd="sng">
            <a:solidFill>
              <a:srgbClr val="114FFB"/>
            </a:solidFill>
            <a:prstDash val="sysDot"/>
            <a:round/>
            <a:headEnd/>
            <a:tailEnd/>
          </a:ln>
        </p:spPr>
        <p:txBody>
          <a:bodyPr/>
          <a:lstStyle/>
          <a:p>
            <a:endParaRPr lang="en-US"/>
          </a:p>
        </p:txBody>
      </p:sp>
      <p:sp>
        <p:nvSpPr>
          <p:cNvPr id="8308" name="Freeform 139"/>
          <p:cNvSpPr>
            <a:spLocks/>
          </p:cNvSpPr>
          <p:nvPr/>
        </p:nvSpPr>
        <p:spPr bwMode="auto">
          <a:xfrm>
            <a:off x="7229475" y="2430463"/>
            <a:ext cx="871538" cy="628650"/>
          </a:xfrm>
          <a:custGeom>
            <a:avLst/>
            <a:gdLst>
              <a:gd name="T0" fmla="*/ 0 w 549"/>
              <a:gd name="T1" fmla="*/ 2147483647 h 396"/>
              <a:gd name="T2" fmla="*/ 2147483647 w 549"/>
              <a:gd name="T3" fmla="*/ 2147483647 h 396"/>
              <a:gd name="T4" fmla="*/ 2147483647 w 549"/>
              <a:gd name="T5" fmla="*/ 2147483647 h 396"/>
              <a:gd name="T6" fmla="*/ 2147483647 w 549"/>
              <a:gd name="T7" fmla="*/ 0 h 396"/>
              <a:gd name="T8" fmla="*/ 2147483647 w 549"/>
              <a:gd name="T9" fmla="*/ 2147483647 h 396"/>
              <a:gd name="T10" fmla="*/ 2147483647 w 549"/>
              <a:gd name="T11" fmla="*/ 2147483647 h 396"/>
              <a:gd name="T12" fmla="*/ 2147483647 w 549"/>
              <a:gd name="T13" fmla="*/ 2147483647 h 396"/>
              <a:gd name="T14" fmla="*/ 2147483647 w 549"/>
              <a:gd name="T15" fmla="*/ 2147483647 h 396"/>
              <a:gd name="T16" fmla="*/ 2147483647 w 549"/>
              <a:gd name="T17" fmla="*/ 2147483647 h 396"/>
              <a:gd name="T18" fmla="*/ 2147483647 w 549"/>
              <a:gd name="T19" fmla="*/ 2147483647 h 396"/>
              <a:gd name="T20" fmla="*/ 2147483647 w 549"/>
              <a:gd name="T21" fmla="*/ 2147483647 h 396"/>
              <a:gd name="T22" fmla="*/ 2147483647 w 549"/>
              <a:gd name="T23" fmla="*/ 2147483647 h 396"/>
              <a:gd name="T24" fmla="*/ 2147483647 w 549"/>
              <a:gd name="T25" fmla="*/ 2147483647 h 396"/>
              <a:gd name="T26" fmla="*/ 2147483647 w 549"/>
              <a:gd name="T27" fmla="*/ 2147483647 h 396"/>
              <a:gd name="T28" fmla="*/ 2147483647 w 549"/>
              <a:gd name="T29" fmla="*/ 2147483647 h 396"/>
              <a:gd name="T30" fmla="*/ 2147483647 w 549"/>
              <a:gd name="T31" fmla="*/ 2147483647 h 396"/>
              <a:gd name="T32" fmla="*/ 2147483647 w 549"/>
              <a:gd name="T33" fmla="*/ 2147483647 h 396"/>
              <a:gd name="T34" fmla="*/ 0 w 549"/>
              <a:gd name="T35" fmla="*/ 2147483647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9"/>
              <a:gd name="T55" fmla="*/ 0 h 396"/>
              <a:gd name="T56" fmla="*/ 549 w 549"/>
              <a:gd name="T57" fmla="*/ 396 h 3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9" h="396">
                <a:moveTo>
                  <a:pt x="0" y="119"/>
                </a:moveTo>
                <a:lnTo>
                  <a:pt x="55" y="74"/>
                </a:lnTo>
                <a:lnTo>
                  <a:pt x="55" y="101"/>
                </a:lnTo>
                <a:lnTo>
                  <a:pt x="447" y="0"/>
                </a:lnTo>
                <a:lnTo>
                  <a:pt x="475" y="9"/>
                </a:lnTo>
                <a:lnTo>
                  <a:pt x="484" y="46"/>
                </a:lnTo>
                <a:lnTo>
                  <a:pt x="511" y="55"/>
                </a:lnTo>
                <a:lnTo>
                  <a:pt x="530" y="83"/>
                </a:lnTo>
                <a:lnTo>
                  <a:pt x="511" y="111"/>
                </a:lnTo>
                <a:lnTo>
                  <a:pt x="511" y="165"/>
                </a:lnTo>
                <a:lnTo>
                  <a:pt x="548" y="184"/>
                </a:lnTo>
                <a:lnTo>
                  <a:pt x="548" y="211"/>
                </a:lnTo>
                <a:lnTo>
                  <a:pt x="530" y="248"/>
                </a:lnTo>
                <a:lnTo>
                  <a:pt x="511" y="266"/>
                </a:lnTo>
                <a:lnTo>
                  <a:pt x="493" y="266"/>
                </a:lnTo>
                <a:lnTo>
                  <a:pt x="484" y="285"/>
                </a:lnTo>
                <a:lnTo>
                  <a:pt x="55" y="395"/>
                </a:lnTo>
                <a:lnTo>
                  <a:pt x="0" y="119"/>
                </a:lnTo>
              </a:path>
            </a:pathLst>
          </a:custGeom>
          <a:noFill/>
          <a:ln w="12700" cap="rnd" cmpd="sng">
            <a:solidFill>
              <a:srgbClr val="114FFB"/>
            </a:solidFill>
            <a:prstDash val="sysDot"/>
            <a:round/>
            <a:headEnd/>
            <a:tailEnd/>
          </a:ln>
        </p:spPr>
        <p:txBody>
          <a:bodyPr/>
          <a:lstStyle/>
          <a:p>
            <a:endParaRPr lang="en-US"/>
          </a:p>
        </p:txBody>
      </p:sp>
      <p:sp>
        <p:nvSpPr>
          <p:cNvPr id="8309" name="Freeform 140"/>
          <p:cNvSpPr>
            <a:spLocks/>
          </p:cNvSpPr>
          <p:nvPr/>
        </p:nvSpPr>
        <p:spPr bwMode="auto">
          <a:xfrm>
            <a:off x="7054850" y="2868613"/>
            <a:ext cx="698500" cy="714375"/>
          </a:xfrm>
          <a:custGeom>
            <a:avLst/>
            <a:gdLst>
              <a:gd name="T0" fmla="*/ 2147483647 w 440"/>
              <a:gd name="T1" fmla="*/ 2147483647 h 450"/>
              <a:gd name="T2" fmla="*/ 2147483647 w 440"/>
              <a:gd name="T3" fmla="*/ 0 h 450"/>
              <a:gd name="T4" fmla="*/ 2147483647 w 440"/>
              <a:gd name="T5" fmla="*/ 2147483647 h 450"/>
              <a:gd name="T6" fmla="*/ 2147483647 w 440"/>
              <a:gd name="T7" fmla="*/ 2147483647 h 450"/>
              <a:gd name="T8" fmla="*/ 2147483647 w 440"/>
              <a:gd name="T9" fmla="*/ 2147483647 h 450"/>
              <a:gd name="T10" fmla="*/ 2147483647 w 440"/>
              <a:gd name="T11" fmla="*/ 2147483647 h 450"/>
              <a:gd name="T12" fmla="*/ 2147483647 w 440"/>
              <a:gd name="T13" fmla="*/ 2147483647 h 450"/>
              <a:gd name="T14" fmla="*/ 2147483647 w 440"/>
              <a:gd name="T15" fmla="*/ 2147483647 h 450"/>
              <a:gd name="T16" fmla="*/ 2147483647 w 440"/>
              <a:gd name="T17" fmla="*/ 2147483647 h 450"/>
              <a:gd name="T18" fmla="*/ 2147483647 w 440"/>
              <a:gd name="T19" fmla="*/ 2147483647 h 450"/>
              <a:gd name="T20" fmla="*/ 2147483647 w 440"/>
              <a:gd name="T21" fmla="*/ 2147483647 h 450"/>
              <a:gd name="T22" fmla="*/ 2147483647 w 440"/>
              <a:gd name="T23" fmla="*/ 2147483647 h 450"/>
              <a:gd name="T24" fmla="*/ 2147483647 w 440"/>
              <a:gd name="T25" fmla="*/ 2147483647 h 450"/>
              <a:gd name="T26" fmla="*/ 2147483647 w 440"/>
              <a:gd name="T27" fmla="*/ 2147483647 h 450"/>
              <a:gd name="T28" fmla="*/ 2147483647 w 440"/>
              <a:gd name="T29" fmla="*/ 2147483647 h 450"/>
              <a:gd name="T30" fmla="*/ 2147483647 w 440"/>
              <a:gd name="T31" fmla="*/ 2147483647 h 450"/>
              <a:gd name="T32" fmla="*/ 2147483647 w 440"/>
              <a:gd name="T33" fmla="*/ 2147483647 h 450"/>
              <a:gd name="T34" fmla="*/ 2147483647 w 440"/>
              <a:gd name="T35" fmla="*/ 2147483647 h 450"/>
              <a:gd name="T36" fmla="*/ 2147483647 w 440"/>
              <a:gd name="T37" fmla="*/ 2147483647 h 450"/>
              <a:gd name="T38" fmla="*/ 2147483647 w 440"/>
              <a:gd name="T39" fmla="*/ 2147483647 h 450"/>
              <a:gd name="T40" fmla="*/ 2147483647 w 440"/>
              <a:gd name="T41" fmla="*/ 2147483647 h 450"/>
              <a:gd name="T42" fmla="*/ 2147483647 w 440"/>
              <a:gd name="T43" fmla="*/ 2147483647 h 450"/>
              <a:gd name="T44" fmla="*/ 2147483647 w 440"/>
              <a:gd name="T45" fmla="*/ 2147483647 h 450"/>
              <a:gd name="T46" fmla="*/ 2147483647 w 440"/>
              <a:gd name="T47" fmla="*/ 2147483647 h 450"/>
              <a:gd name="T48" fmla="*/ 2147483647 w 440"/>
              <a:gd name="T49" fmla="*/ 2147483647 h 450"/>
              <a:gd name="T50" fmla="*/ 2147483647 w 440"/>
              <a:gd name="T51" fmla="*/ 2147483647 h 450"/>
              <a:gd name="T52" fmla="*/ 2147483647 w 440"/>
              <a:gd name="T53" fmla="*/ 2147483647 h 450"/>
              <a:gd name="T54" fmla="*/ 2147483647 w 440"/>
              <a:gd name="T55" fmla="*/ 2147483647 h 450"/>
              <a:gd name="T56" fmla="*/ 2147483647 w 440"/>
              <a:gd name="T57" fmla="*/ 2147483647 h 450"/>
              <a:gd name="T58" fmla="*/ 2147483647 w 440"/>
              <a:gd name="T59" fmla="*/ 2147483647 h 450"/>
              <a:gd name="T60" fmla="*/ 2147483647 w 440"/>
              <a:gd name="T61" fmla="*/ 2147483647 h 450"/>
              <a:gd name="T62" fmla="*/ 2147483647 w 440"/>
              <a:gd name="T63" fmla="*/ 2147483647 h 450"/>
              <a:gd name="T64" fmla="*/ 2147483647 w 440"/>
              <a:gd name="T65" fmla="*/ 2147483647 h 450"/>
              <a:gd name="T66" fmla="*/ 2147483647 w 440"/>
              <a:gd name="T67" fmla="*/ 2147483647 h 450"/>
              <a:gd name="T68" fmla="*/ 2147483647 w 440"/>
              <a:gd name="T69" fmla="*/ 2147483647 h 450"/>
              <a:gd name="T70" fmla="*/ 0 w 440"/>
              <a:gd name="T71" fmla="*/ 2147483647 h 450"/>
              <a:gd name="T72" fmla="*/ 2147483647 w 440"/>
              <a:gd name="T73" fmla="*/ 2147483647 h 450"/>
              <a:gd name="T74" fmla="*/ 2147483647 w 440"/>
              <a:gd name="T75" fmla="*/ 2147483647 h 450"/>
              <a:gd name="T76" fmla="*/ 2147483647 w 440"/>
              <a:gd name="T77" fmla="*/ 2147483647 h 450"/>
              <a:gd name="T78" fmla="*/ 2147483647 w 440"/>
              <a:gd name="T79" fmla="*/ 2147483647 h 450"/>
              <a:gd name="T80" fmla="*/ 2147483647 w 440"/>
              <a:gd name="T81" fmla="*/ 2147483647 h 450"/>
              <a:gd name="T82" fmla="*/ 2147483647 w 440"/>
              <a:gd name="T83" fmla="*/ 2147483647 h 450"/>
              <a:gd name="T84" fmla="*/ 2147483647 w 440"/>
              <a:gd name="T85" fmla="*/ 2147483647 h 450"/>
              <a:gd name="T86" fmla="*/ 2147483647 w 440"/>
              <a:gd name="T87" fmla="*/ 2147483647 h 450"/>
              <a:gd name="T88" fmla="*/ 2147483647 w 440"/>
              <a:gd name="T89" fmla="*/ 2147483647 h 450"/>
              <a:gd name="T90" fmla="*/ 2147483647 w 440"/>
              <a:gd name="T91" fmla="*/ 2147483647 h 450"/>
              <a:gd name="T92" fmla="*/ 2147483647 w 440"/>
              <a:gd name="T93" fmla="*/ 2147483647 h 4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0"/>
              <a:gd name="T142" fmla="*/ 0 h 450"/>
              <a:gd name="T143" fmla="*/ 440 w 440"/>
              <a:gd name="T144" fmla="*/ 450 h 4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0" h="450">
                <a:moveTo>
                  <a:pt x="110" y="9"/>
                </a:moveTo>
                <a:lnTo>
                  <a:pt x="128" y="0"/>
                </a:lnTo>
                <a:lnTo>
                  <a:pt x="156" y="119"/>
                </a:lnTo>
                <a:lnTo>
                  <a:pt x="256" y="101"/>
                </a:lnTo>
                <a:lnTo>
                  <a:pt x="274" y="165"/>
                </a:lnTo>
                <a:lnTo>
                  <a:pt x="293" y="137"/>
                </a:lnTo>
                <a:lnTo>
                  <a:pt x="329" y="92"/>
                </a:lnTo>
                <a:lnTo>
                  <a:pt x="338" y="101"/>
                </a:lnTo>
                <a:lnTo>
                  <a:pt x="375" y="73"/>
                </a:lnTo>
                <a:lnTo>
                  <a:pt x="402" y="83"/>
                </a:lnTo>
                <a:lnTo>
                  <a:pt x="421" y="83"/>
                </a:lnTo>
                <a:lnTo>
                  <a:pt x="439" y="110"/>
                </a:lnTo>
                <a:lnTo>
                  <a:pt x="421" y="119"/>
                </a:lnTo>
                <a:lnTo>
                  <a:pt x="384" y="110"/>
                </a:lnTo>
                <a:lnTo>
                  <a:pt x="365" y="110"/>
                </a:lnTo>
                <a:lnTo>
                  <a:pt x="365" y="137"/>
                </a:lnTo>
                <a:lnTo>
                  <a:pt x="347" y="193"/>
                </a:lnTo>
                <a:lnTo>
                  <a:pt x="329" y="202"/>
                </a:lnTo>
                <a:lnTo>
                  <a:pt x="320" y="229"/>
                </a:lnTo>
                <a:lnTo>
                  <a:pt x="301" y="248"/>
                </a:lnTo>
                <a:lnTo>
                  <a:pt x="284" y="229"/>
                </a:lnTo>
                <a:lnTo>
                  <a:pt x="265" y="284"/>
                </a:lnTo>
                <a:lnTo>
                  <a:pt x="247" y="330"/>
                </a:lnTo>
                <a:lnTo>
                  <a:pt x="229" y="376"/>
                </a:lnTo>
                <a:lnTo>
                  <a:pt x="247" y="385"/>
                </a:lnTo>
                <a:lnTo>
                  <a:pt x="210" y="404"/>
                </a:lnTo>
                <a:lnTo>
                  <a:pt x="183" y="413"/>
                </a:lnTo>
                <a:lnTo>
                  <a:pt x="165" y="431"/>
                </a:lnTo>
                <a:lnTo>
                  <a:pt x="147" y="422"/>
                </a:lnTo>
                <a:lnTo>
                  <a:pt x="128" y="449"/>
                </a:lnTo>
                <a:lnTo>
                  <a:pt x="101" y="441"/>
                </a:lnTo>
                <a:lnTo>
                  <a:pt x="82" y="413"/>
                </a:lnTo>
                <a:lnTo>
                  <a:pt x="37" y="404"/>
                </a:lnTo>
                <a:lnTo>
                  <a:pt x="18" y="385"/>
                </a:lnTo>
                <a:lnTo>
                  <a:pt x="10" y="357"/>
                </a:lnTo>
                <a:lnTo>
                  <a:pt x="0" y="311"/>
                </a:lnTo>
                <a:lnTo>
                  <a:pt x="28" y="303"/>
                </a:lnTo>
                <a:lnTo>
                  <a:pt x="28" y="257"/>
                </a:lnTo>
                <a:lnTo>
                  <a:pt x="28" y="229"/>
                </a:lnTo>
                <a:lnTo>
                  <a:pt x="55" y="248"/>
                </a:lnTo>
                <a:lnTo>
                  <a:pt x="64" y="229"/>
                </a:lnTo>
                <a:lnTo>
                  <a:pt x="55" y="202"/>
                </a:lnTo>
                <a:lnTo>
                  <a:pt x="92" y="183"/>
                </a:lnTo>
                <a:lnTo>
                  <a:pt x="128" y="137"/>
                </a:lnTo>
                <a:lnTo>
                  <a:pt x="119" y="83"/>
                </a:lnTo>
                <a:lnTo>
                  <a:pt x="119" y="46"/>
                </a:lnTo>
                <a:lnTo>
                  <a:pt x="110" y="9"/>
                </a:lnTo>
              </a:path>
            </a:pathLst>
          </a:custGeom>
          <a:noFill/>
          <a:ln w="12700" cap="rnd" cmpd="sng">
            <a:solidFill>
              <a:srgbClr val="114FFB"/>
            </a:solidFill>
            <a:prstDash val="sysDot"/>
            <a:round/>
            <a:headEnd/>
            <a:tailEnd/>
          </a:ln>
        </p:spPr>
        <p:txBody>
          <a:bodyPr/>
          <a:lstStyle/>
          <a:p>
            <a:endParaRPr lang="en-US"/>
          </a:p>
        </p:txBody>
      </p:sp>
      <p:sp>
        <p:nvSpPr>
          <p:cNvPr id="8310" name="Freeform 141"/>
          <p:cNvSpPr>
            <a:spLocks/>
          </p:cNvSpPr>
          <p:nvPr/>
        </p:nvSpPr>
        <p:spPr bwMode="auto">
          <a:xfrm>
            <a:off x="6621463" y="2635250"/>
            <a:ext cx="654050" cy="728663"/>
          </a:xfrm>
          <a:custGeom>
            <a:avLst/>
            <a:gdLst>
              <a:gd name="T0" fmla="*/ 0 w 412"/>
              <a:gd name="T1" fmla="*/ 2147483647 h 459"/>
              <a:gd name="T2" fmla="*/ 2147483647 w 412"/>
              <a:gd name="T3" fmla="*/ 2147483647 h 459"/>
              <a:gd name="T4" fmla="*/ 2147483647 w 412"/>
              <a:gd name="T5" fmla="*/ 2147483647 h 459"/>
              <a:gd name="T6" fmla="*/ 2147483647 w 412"/>
              <a:gd name="T7" fmla="*/ 2147483647 h 459"/>
              <a:gd name="T8" fmla="*/ 2147483647 w 412"/>
              <a:gd name="T9" fmla="*/ 2147483647 h 459"/>
              <a:gd name="T10" fmla="*/ 2147483647 w 412"/>
              <a:gd name="T11" fmla="*/ 2147483647 h 459"/>
              <a:gd name="T12" fmla="*/ 2147483647 w 412"/>
              <a:gd name="T13" fmla="*/ 2147483647 h 459"/>
              <a:gd name="T14" fmla="*/ 2147483647 w 412"/>
              <a:gd name="T15" fmla="*/ 0 h 459"/>
              <a:gd name="T16" fmla="*/ 2147483647 w 412"/>
              <a:gd name="T17" fmla="*/ 2147483647 h 459"/>
              <a:gd name="T18" fmla="*/ 2147483647 w 412"/>
              <a:gd name="T19" fmla="*/ 2147483647 h 459"/>
              <a:gd name="T20" fmla="*/ 2147483647 w 412"/>
              <a:gd name="T21" fmla="*/ 2147483647 h 459"/>
              <a:gd name="T22" fmla="*/ 2147483647 w 412"/>
              <a:gd name="T23" fmla="*/ 2147483647 h 459"/>
              <a:gd name="T24" fmla="*/ 2147483647 w 412"/>
              <a:gd name="T25" fmla="*/ 2147483647 h 459"/>
              <a:gd name="T26" fmla="*/ 2147483647 w 412"/>
              <a:gd name="T27" fmla="*/ 2147483647 h 459"/>
              <a:gd name="T28" fmla="*/ 2147483647 w 412"/>
              <a:gd name="T29" fmla="*/ 2147483647 h 459"/>
              <a:gd name="T30" fmla="*/ 2147483647 w 412"/>
              <a:gd name="T31" fmla="*/ 2147483647 h 459"/>
              <a:gd name="T32" fmla="*/ 2147483647 w 412"/>
              <a:gd name="T33" fmla="*/ 2147483647 h 459"/>
              <a:gd name="T34" fmla="*/ 2147483647 w 412"/>
              <a:gd name="T35" fmla="*/ 2147483647 h 459"/>
              <a:gd name="T36" fmla="*/ 2147483647 w 412"/>
              <a:gd name="T37" fmla="*/ 2147483647 h 459"/>
              <a:gd name="T38" fmla="*/ 2147483647 w 412"/>
              <a:gd name="T39" fmla="*/ 2147483647 h 459"/>
              <a:gd name="T40" fmla="*/ 2147483647 w 412"/>
              <a:gd name="T41" fmla="*/ 2147483647 h 459"/>
              <a:gd name="T42" fmla="*/ 2147483647 w 412"/>
              <a:gd name="T43" fmla="*/ 2147483647 h 459"/>
              <a:gd name="T44" fmla="*/ 2147483647 w 412"/>
              <a:gd name="T45" fmla="*/ 2147483647 h 459"/>
              <a:gd name="T46" fmla="*/ 2147483647 w 412"/>
              <a:gd name="T47" fmla="*/ 2147483647 h 459"/>
              <a:gd name="T48" fmla="*/ 2147483647 w 412"/>
              <a:gd name="T49" fmla="*/ 2147483647 h 459"/>
              <a:gd name="T50" fmla="*/ 2147483647 w 412"/>
              <a:gd name="T51" fmla="*/ 2147483647 h 459"/>
              <a:gd name="T52" fmla="*/ 2147483647 w 412"/>
              <a:gd name="T53" fmla="*/ 2147483647 h 459"/>
              <a:gd name="T54" fmla="*/ 0 w 412"/>
              <a:gd name="T55" fmla="*/ 2147483647 h 4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2"/>
              <a:gd name="T85" fmla="*/ 0 h 459"/>
              <a:gd name="T86" fmla="*/ 412 w 412"/>
              <a:gd name="T87" fmla="*/ 459 h 45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2" h="459">
                <a:moveTo>
                  <a:pt x="0" y="101"/>
                </a:moveTo>
                <a:lnTo>
                  <a:pt x="118" y="73"/>
                </a:lnTo>
                <a:lnTo>
                  <a:pt x="173" y="101"/>
                </a:lnTo>
                <a:lnTo>
                  <a:pt x="219" y="101"/>
                </a:lnTo>
                <a:lnTo>
                  <a:pt x="256" y="73"/>
                </a:lnTo>
                <a:lnTo>
                  <a:pt x="283" y="64"/>
                </a:lnTo>
                <a:lnTo>
                  <a:pt x="329" y="18"/>
                </a:lnTo>
                <a:lnTo>
                  <a:pt x="383" y="0"/>
                </a:lnTo>
                <a:lnTo>
                  <a:pt x="411" y="147"/>
                </a:lnTo>
                <a:lnTo>
                  <a:pt x="401" y="156"/>
                </a:lnTo>
                <a:lnTo>
                  <a:pt x="401" y="211"/>
                </a:lnTo>
                <a:lnTo>
                  <a:pt x="401" y="284"/>
                </a:lnTo>
                <a:lnTo>
                  <a:pt x="366" y="330"/>
                </a:lnTo>
                <a:lnTo>
                  <a:pt x="356" y="321"/>
                </a:lnTo>
                <a:lnTo>
                  <a:pt x="329" y="358"/>
                </a:lnTo>
                <a:lnTo>
                  <a:pt x="329" y="386"/>
                </a:lnTo>
                <a:lnTo>
                  <a:pt x="320" y="395"/>
                </a:lnTo>
                <a:lnTo>
                  <a:pt x="301" y="367"/>
                </a:lnTo>
                <a:lnTo>
                  <a:pt x="301" y="413"/>
                </a:lnTo>
                <a:lnTo>
                  <a:pt x="301" y="450"/>
                </a:lnTo>
                <a:lnTo>
                  <a:pt x="264" y="458"/>
                </a:lnTo>
                <a:lnTo>
                  <a:pt x="228" y="431"/>
                </a:lnTo>
                <a:lnTo>
                  <a:pt x="200" y="450"/>
                </a:lnTo>
                <a:lnTo>
                  <a:pt x="173" y="450"/>
                </a:lnTo>
                <a:lnTo>
                  <a:pt x="128" y="450"/>
                </a:lnTo>
                <a:lnTo>
                  <a:pt x="82" y="413"/>
                </a:lnTo>
                <a:lnTo>
                  <a:pt x="54" y="413"/>
                </a:lnTo>
                <a:lnTo>
                  <a:pt x="0" y="101"/>
                </a:lnTo>
              </a:path>
            </a:pathLst>
          </a:custGeom>
          <a:noFill/>
          <a:ln w="12700" cap="rnd" cmpd="sng">
            <a:solidFill>
              <a:srgbClr val="114FFB"/>
            </a:solidFill>
            <a:prstDash val="sysDot"/>
            <a:round/>
            <a:headEnd/>
            <a:tailEnd/>
          </a:ln>
        </p:spPr>
        <p:txBody>
          <a:bodyPr/>
          <a:lstStyle/>
          <a:p>
            <a:endParaRPr lang="en-US"/>
          </a:p>
        </p:txBody>
      </p:sp>
      <p:sp>
        <p:nvSpPr>
          <p:cNvPr id="8311" name="Freeform 142"/>
          <p:cNvSpPr>
            <a:spLocks/>
          </p:cNvSpPr>
          <p:nvPr/>
        </p:nvSpPr>
        <p:spPr bwMode="auto">
          <a:xfrm>
            <a:off x="8186738" y="2066925"/>
            <a:ext cx="498475" cy="268288"/>
          </a:xfrm>
          <a:custGeom>
            <a:avLst/>
            <a:gdLst>
              <a:gd name="T0" fmla="*/ 0 w 314"/>
              <a:gd name="T1" fmla="*/ 2147483647 h 169"/>
              <a:gd name="T2" fmla="*/ 2147483647 w 314"/>
              <a:gd name="T3" fmla="*/ 2147483647 h 169"/>
              <a:gd name="T4" fmla="*/ 2147483647 w 314"/>
              <a:gd name="T5" fmla="*/ 2147483647 h 169"/>
              <a:gd name="T6" fmla="*/ 2147483647 w 314"/>
              <a:gd name="T7" fmla="*/ 0 h 169"/>
              <a:gd name="T8" fmla="*/ 2147483647 w 314"/>
              <a:gd name="T9" fmla="*/ 2147483647 h 169"/>
              <a:gd name="T10" fmla="*/ 2147483647 w 314"/>
              <a:gd name="T11" fmla="*/ 2147483647 h 169"/>
              <a:gd name="T12" fmla="*/ 2147483647 w 314"/>
              <a:gd name="T13" fmla="*/ 2147483647 h 169"/>
              <a:gd name="T14" fmla="*/ 2147483647 w 314"/>
              <a:gd name="T15" fmla="*/ 2147483647 h 169"/>
              <a:gd name="T16" fmla="*/ 2147483647 w 314"/>
              <a:gd name="T17" fmla="*/ 2147483647 h 169"/>
              <a:gd name="T18" fmla="*/ 2147483647 w 314"/>
              <a:gd name="T19" fmla="*/ 2147483647 h 169"/>
              <a:gd name="T20" fmla="*/ 2147483647 w 314"/>
              <a:gd name="T21" fmla="*/ 2147483647 h 169"/>
              <a:gd name="T22" fmla="*/ 2147483647 w 314"/>
              <a:gd name="T23" fmla="*/ 2147483647 h 169"/>
              <a:gd name="T24" fmla="*/ 2147483647 w 314"/>
              <a:gd name="T25" fmla="*/ 2147483647 h 169"/>
              <a:gd name="T26" fmla="*/ 2147483647 w 314"/>
              <a:gd name="T27" fmla="*/ 2147483647 h 169"/>
              <a:gd name="T28" fmla="*/ 2147483647 w 314"/>
              <a:gd name="T29" fmla="*/ 2147483647 h 169"/>
              <a:gd name="T30" fmla="*/ 2147483647 w 314"/>
              <a:gd name="T31" fmla="*/ 2147483647 h 169"/>
              <a:gd name="T32" fmla="*/ 2147483647 w 314"/>
              <a:gd name="T33" fmla="*/ 2147483647 h 169"/>
              <a:gd name="T34" fmla="*/ 2147483647 w 314"/>
              <a:gd name="T35" fmla="*/ 2147483647 h 169"/>
              <a:gd name="T36" fmla="*/ 2147483647 w 314"/>
              <a:gd name="T37" fmla="*/ 2147483647 h 169"/>
              <a:gd name="T38" fmla="*/ 2147483647 w 314"/>
              <a:gd name="T39" fmla="*/ 2147483647 h 169"/>
              <a:gd name="T40" fmla="*/ 2147483647 w 314"/>
              <a:gd name="T41" fmla="*/ 2147483647 h 169"/>
              <a:gd name="T42" fmla="*/ 2147483647 w 314"/>
              <a:gd name="T43" fmla="*/ 2147483647 h 169"/>
              <a:gd name="T44" fmla="*/ 2147483647 w 314"/>
              <a:gd name="T45" fmla="*/ 2147483647 h 169"/>
              <a:gd name="T46" fmla="*/ 2147483647 w 314"/>
              <a:gd name="T47" fmla="*/ 2147483647 h 169"/>
              <a:gd name="T48" fmla="*/ 2147483647 w 314"/>
              <a:gd name="T49" fmla="*/ 2147483647 h 169"/>
              <a:gd name="T50" fmla="*/ 2147483647 w 314"/>
              <a:gd name="T51" fmla="*/ 2147483647 h 169"/>
              <a:gd name="T52" fmla="*/ 2147483647 w 314"/>
              <a:gd name="T53" fmla="*/ 2147483647 h 169"/>
              <a:gd name="T54" fmla="*/ 2147483647 w 314"/>
              <a:gd name="T55" fmla="*/ 2147483647 h 169"/>
              <a:gd name="T56" fmla="*/ 2147483647 w 314"/>
              <a:gd name="T57" fmla="*/ 2147483647 h 169"/>
              <a:gd name="T58" fmla="*/ 2147483647 w 314"/>
              <a:gd name="T59" fmla="*/ 2147483647 h 169"/>
              <a:gd name="T60" fmla="*/ 2147483647 w 314"/>
              <a:gd name="T61" fmla="*/ 2147483647 h 169"/>
              <a:gd name="T62" fmla="*/ 2147483647 w 314"/>
              <a:gd name="T63" fmla="*/ 2147483647 h 169"/>
              <a:gd name="T64" fmla="*/ 2147483647 w 314"/>
              <a:gd name="T65" fmla="*/ 2147483647 h 169"/>
              <a:gd name="T66" fmla="*/ 0 w 314"/>
              <a:gd name="T67" fmla="*/ 2147483647 h 169"/>
              <a:gd name="T68" fmla="*/ 0 w 314"/>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4"/>
              <a:gd name="T106" fmla="*/ 0 h 169"/>
              <a:gd name="T107" fmla="*/ 314 w 314"/>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4" h="169">
                <a:moveTo>
                  <a:pt x="0" y="70"/>
                </a:moveTo>
                <a:lnTo>
                  <a:pt x="161" y="35"/>
                </a:lnTo>
                <a:lnTo>
                  <a:pt x="170" y="9"/>
                </a:lnTo>
                <a:lnTo>
                  <a:pt x="188" y="0"/>
                </a:lnTo>
                <a:lnTo>
                  <a:pt x="197" y="17"/>
                </a:lnTo>
                <a:lnTo>
                  <a:pt x="224" y="17"/>
                </a:lnTo>
                <a:lnTo>
                  <a:pt x="224" y="35"/>
                </a:lnTo>
                <a:lnTo>
                  <a:pt x="205" y="44"/>
                </a:lnTo>
                <a:lnTo>
                  <a:pt x="197" y="70"/>
                </a:lnTo>
                <a:lnTo>
                  <a:pt x="215" y="70"/>
                </a:lnTo>
                <a:lnTo>
                  <a:pt x="241" y="79"/>
                </a:lnTo>
                <a:lnTo>
                  <a:pt x="241" y="106"/>
                </a:lnTo>
                <a:lnTo>
                  <a:pt x="241" y="116"/>
                </a:lnTo>
                <a:lnTo>
                  <a:pt x="250" y="98"/>
                </a:lnTo>
                <a:lnTo>
                  <a:pt x="259" y="106"/>
                </a:lnTo>
                <a:lnTo>
                  <a:pt x="278" y="116"/>
                </a:lnTo>
                <a:lnTo>
                  <a:pt x="295" y="106"/>
                </a:lnTo>
                <a:lnTo>
                  <a:pt x="287" y="79"/>
                </a:lnTo>
                <a:lnTo>
                  <a:pt x="295" y="70"/>
                </a:lnTo>
                <a:lnTo>
                  <a:pt x="313" y="98"/>
                </a:lnTo>
                <a:lnTo>
                  <a:pt x="313" y="106"/>
                </a:lnTo>
                <a:lnTo>
                  <a:pt x="313" y="116"/>
                </a:lnTo>
                <a:lnTo>
                  <a:pt x="287" y="132"/>
                </a:lnTo>
                <a:lnTo>
                  <a:pt x="259" y="142"/>
                </a:lnTo>
                <a:lnTo>
                  <a:pt x="250" y="132"/>
                </a:lnTo>
                <a:lnTo>
                  <a:pt x="241" y="142"/>
                </a:lnTo>
                <a:lnTo>
                  <a:pt x="233" y="159"/>
                </a:lnTo>
                <a:lnTo>
                  <a:pt x="215" y="168"/>
                </a:lnTo>
                <a:lnTo>
                  <a:pt x="205" y="132"/>
                </a:lnTo>
                <a:lnTo>
                  <a:pt x="180" y="116"/>
                </a:lnTo>
                <a:lnTo>
                  <a:pt x="80" y="151"/>
                </a:lnTo>
                <a:lnTo>
                  <a:pt x="63" y="159"/>
                </a:lnTo>
                <a:lnTo>
                  <a:pt x="45" y="159"/>
                </a:lnTo>
                <a:lnTo>
                  <a:pt x="0" y="168"/>
                </a:lnTo>
                <a:lnTo>
                  <a:pt x="0" y="70"/>
                </a:lnTo>
              </a:path>
            </a:pathLst>
          </a:custGeom>
          <a:noFill/>
          <a:ln w="12700" cap="rnd" cmpd="sng">
            <a:solidFill>
              <a:srgbClr val="114FFB"/>
            </a:solidFill>
            <a:prstDash val="sysDot"/>
            <a:round/>
            <a:headEnd/>
            <a:tailEnd/>
          </a:ln>
        </p:spPr>
        <p:txBody>
          <a:bodyPr/>
          <a:lstStyle/>
          <a:p>
            <a:endParaRPr lang="en-US"/>
          </a:p>
        </p:txBody>
      </p:sp>
      <p:sp>
        <p:nvSpPr>
          <p:cNvPr id="8312" name="Freeform 143"/>
          <p:cNvSpPr>
            <a:spLocks/>
          </p:cNvSpPr>
          <p:nvPr/>
        </p:nvSpPr>
        <p:spPr bwMode="auto">
          <a:xfrm>
            <a:off x="7461250" y="2882900"/>
            <a:ext cx="727075" cy="481013"/>
          </a:xfrm>
          <a:custGeom>
            <a:avLst/>
            <a:gdLst>
              <a:gd name="T0" fmla="*/ 0 w 458"/>
              <a:gd name="T1" fmla="*/ 2147483647 h 303"/>
              <a:gd name="T2" fmla="*/ 2147483647 w 458"/>
              <a:gd name="T3" fmla="*/ 0 h 303"/>
              <a:gd name="T4" fmla="*/ 2147483647 w 458"/>
              <a:gd name="T5" fmla="*/ 2147483647 h 303"/>
              <a:gd name="T6" fmla="*/ 2147483647 w 458"/>
              <a:gd name="T7" fmla="*/ 2147483647 h 303"/>
              <a:gd name="T8" fmla="*/ 2147483647 w 458"/>
              <a:gd name="T9" fmla="*/ 2147483647 h 303"/>
              <a:gd name="T10" fmla="*/ 2147483647 w 458"/>
              <a:gd name="T11" fmla="*/ 2147483647 h 303"/>
              <a:gd name="T12" fmla="*/ 2147483647 w 458"/>
              <a:gd name="T13" fmla="*/ 2147483647 h 303"/>
              <a:gd name="T14" fmla="*/ 2147483647 w 458"/>
              <a:gd name="T15" fmla="*/ 2147483647 h 303"/>
              <a:gd name="T16" fmla="*/ 2147483647 w 458"/>
              <a:gd name="T17" fmla="*/ 2147483647 h 303"/>
              <a:gd name="T18" fmla="*/ 2147483647 w 458"/>
              <a:gd name="T19" fmla="*/ 2147483647 h 303"/>
              <a:gd name="T20" fmla="*/ 2147483647 w 458"/>
              <a:gd name="T21" fmla="*/ 2147483647 h 303"/>
              <a:gd name="T22" fmla="*/ 2147483647 w 458"/>
              <a:gd name="T23" fmla="*/ 2147483647 h 303"/>
              <a:gd name="T24" fmla="*/ 2147483647 w 458"/>
              <a:gd name="T25" fmla="*/ 2147483647 h 303"/>
              <a:gd name="T26" fmla="*/ 2147483647 w 458"/>
              <a:gd name="T27" fmla="*/ 2147483647 h 303"/>
              <a:gd name="T28" fmla="*/ 2147483647 w 458"/>
              <a:gd name="T29" fmla="*/ 2147483647 h 303"/>
              <a:gd name="T30" fmla="*/ 2147483647 w 458"/>
              <a:gd name="T31" fmla="*/ 2147483647 h 303"/>
              <a:gd name="T32" fmla="*/ 2147483647 w 458"/>
              <a:gd name="T33" fmla="*/ 2147483647 h 303"/>
              <a:gd name="T34" fmla="*/ 2147483647 w 458"/>
              <a:gd name="T35" fmla="*/ 2147483647 h 303"/>
              <a:gd name="T36" fmla="*/ 2147483647 w 458"/>
              <a:gd name="T37" fmla="*/ 2147483647 h 303"/>
              <a:gd name="T38" fmla="*/ 2147483647 w 458"/>
              <a:gd name="T39" fmla="*/ 2147483647 h 303"/>
              <a:gd name="T40" fmla="*/ 2147483647 w 458"/>
              <a:gd name="T41" fmla="*/ 2147483647 h 303"/>
              <a:gd name="T42" fmla="*/ 2147483647 w 458"/>
              <a:gd name="T43" fmla="*/ 2147483647 h 303"/>
              <a:gd name="T44" fmla="*/ 2147483647 w 458"/>
              <a:gd name="T45" fmla="*/ 2147483647 h 303"/>
              <a:gd name="T46" fmla="*/ 2147483647 w 458"/>
              <a:gd name="T47" fmla="*/ 2147483647 h 303"/>
              <a:gd name="T48" fmla="*/ 2147483647 w 458"/>
              <a:gd name="T49" fmla="*/ 2147483647 h 303"/>
              <a:gd name="T50" fmla="*/ 2147483647 w 458"/>
              <a:gd name="T51" fmla="*/ 2147483647 h 303"/>
              <a:gd name="T52" fmla="*/ 2147483647 w 458"/>
              <a:gd name="T53" fmla="*/ 2147483647 h 303"/>
              <a:gd name="T54" fmla="*/ 2147483647 w 458"/>
              <a:gd name="T55" fmla="*/ 2147483647 h 303"/>
              <a:gd name="T56" fmla="*/ 2147483647 w 458"/>
              <a:gd name="T57" fmla="*/ 2147483647 h 303"/>
              <a:gd name="T58" fmla="*/ 2147483647 w 458"/>
              <a:gd name="T59" fmla="*/ 2147483647 h 303"/>
              <a:gd name="T60" fmla="*/ 2147483647 w 458"/>
              <a:gd name="T61" fmla="*/ 2147483647 h 303"/>
              <a:gd name="T62" fmla="*/ 2147483647 w 458"/>
              <a:gd name="T63" fmla="*/ 2147483647 h 303"/>
              <a:gd name="T64" fmla="*/ 2147483647 w 458"/>
              <a:gd name="T65" fmla="*/ 2147483647 h 303"/>
              <a:gd name="T66" fmla="*/ 2147483647 w 458"/>
              <a:gd name="T67" fmla="*/ 2147483647 h 303"/>
              <a:gd name="T68" fmla="*/ 2147483647 w 458"/>
              <a:gd name="T69" fmla="*/ 2147483647 h 303"/>
              <a:gd name="T70" fmla="*/ 2147483647 w 458"/>
              <a:gd name="T71" fmla="*/ 2147483647 h 303"/>
              <a:gd name="T72" fmla="*/ 2147483647 w 458"/>
              <a:gd name="T73" fmla="*/ 2147483647 h 303"/>
              <a:gd name="T74" fmla="*/ 2147483647 w 458"/>
              <a:gd name="T75" fmla="*/ 2147483647 h 303"/>
              <a:gd name="T76" fmla="*/ 2147483647 w 458"/>
              <a:gd name="T77" fmla="*/ 2147483647 h 303"/>
              <a:gd name="T78" fmla="*/ 2147483647 w 458"/>
              <a:gd name="T79" fmla="*/ 2147483647 h 303"/>
              <a:gd name="T80" fmla="*/ 2147483647 w 458"/>
              <a:gd name="T81" fmla="*/ 2147483647 h 303"/>
              <a:gd name="T82" fmla="*/ 2147483647 w 458"/>
              <a:gd name="T83" fmla="*/ 2147483647 h 303"/>
              <a:gd name="T84" fmla="*/ 2147483647 w 458"/>
              <a:gd name="T85" fmla="*/ 2147483647 h 303"/>
              <a:gd name="T86" fmla="*/ 2147483647 w 458"/>
              <a:gd name="T87" fmla="*/ 2147483647 h 303"/>
              <a:gd name="T88" fmla="*/ 2147483647 w 458"/>
              <a:gd name="T89" fmla="*/ 2147483647 h 303"/>
              <a:gd name="T90" fmla="*/ 2147483647 w 458"/>
              <a:gd name="T91" fmla="*/ 2147483647 h 303"/>
              <a:gd name="T92" fmla="*/ 2147483647 w 458"/>
              <a:gd name="T93" fmla="*/ 2147483647 h 303"/>
              <a:gd name="T94" fmla="*/ 2147483647 w 458"/>
              <a:gd name="T95" fmla="*/ 2147483647 h 303"/>
              <a:gd name="T96" fmla="*/ 2147483647 w 458"/>
              <a:gd name="T97" fmla="*/ 2147483647 h 303"/>
              <a:gd name="T98" fmla="*/ 0 w 458"/>
              <a:gd name="T99" fmla="*/ 2147483647 h 3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8"/>
              <a:gd name="T151" fmla="*/ 0 h 303"/>
              <a:gd name="T152" fmla="*/ 458 w 458"/>
              <a:gd name="T153" fmla="*/ 303 h 3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8" h="303">
                <a:moveTo>
                  <a:pt x="0" y="82"/>
                </a:moveTo>
                <a:lnTo>
                  <a:pt x="337" y="0"/>
                </a:lnTo>
                <a:lnTo>
                  <a:pt x="383" y="146"/>
                </a:lnTo>
                <a:lnTo>
                  <a:pt x="447" y="128"/>
                </a:lnTo>
                <a:lnTo>
                  <a:pt x="457" y="165"/>
                </a:lnTo>
                <a:lnTo>
                  <a:pt x="429" y="201"/>
                </a:lnTo>
                <a:lnTo>
                  <a:pt x="439" y="146"/>
                </a:lnTo>
                <a:lnTo>
                  <a:pt x="421" y="201"/>
                </a:lnTo>
                <a:lnTo>
                  <a:pt x="411" y="248"/>
                </a:lnTo>
                <a:lnTo>
                  <a:pt x="393" y="293"/>
                </a:lnTo>
                <a:lnTo>
                  <a:pt x="402" y="293"/>
                </a:lnTo>
                <a:lnTo>
                  <a:pt x="393" y="302"/>
                </a:lnTo>
                <a:lnTo>
                  <a:pt x="393" y="284"/>
                </a:lnTo>
                <a:lnTo>
                  <a:pt x="393" y="275"/>
                </a:lnTo>
                <a:lnTo>
                  <a:pt x="393" y="257"/>
                </a:lnTo>
                <a:lnTo>
                  <a:pt x="393" y="201"/>
                </a:lnTo>
                <a:lnTo>
                  <a:pt x="383" y="211"/>
                </a:lnTo>
                <a:lnTo>
                  <a:pt x="383" y="174"/>
                </a:lnTo>
                <a:lnTo>
                  <a:pt x="365" y="174"/>
                </a:lnTo>
                <a:lnTo>
                  <a:pt x="365" y="193"/>
                </a:lnTo>
                <a:lnTo>
                  <a:pt x="337" y="165"/>
                </a:lnTo>
                <a:lnTo>
                  <a:pt x="329" y="146"/>
                </a:lnTo>
                <a:lnTo>
                  <a:pt x="356" y="138"/>
                </a:lnTo>
                <a:lnTo>
                  <a:pt x="329" y="110"/>
                </a:lnTo>
                <a:lnTo>
                  <a:pt x="329" y="82"/>
                </a:lnTo>
                <a:lnTo>
                  <a:pt x="311" y="82"/>
                </a:lnTo>
                <a:lnTo>
                  <a:pt x="320" y="46"/>
                </a:lnTo>
                <a:lnTo>
                  <a:pt x="292" y="55"/>
                </a:lnTo>
                <a:lnTo>
                  <a:pt x="292" y="82"/>
                </a:lnTo>
                <a:lnTo>
                  <a:pt x="301" y="156"/>
                </a:lnTo>
                <a:lnTo>
                  <a:pt x="320" y="174"/>
                </a:lnTo>
                <a:lnTo>
                  <a:pt x="301" y="174"/>
                </a:lnTo>
                <a:lnTo>
                  <a:pt x="329" y="193"/>
                </a:lnTo>
                <a:lnTo>
                  <a:pt x="329" y="211"/>
                </a:lnTo>
                <a:lnTo>
                  <a:pt x="283" y="193"/>
                </a:lnTo>
                <a:lnTo>
                  <a:pt x="265" y="174"/>
                </a:lnTo>
                <a:lnTo>
                  <a:pt x="237" y="193"/>
                </a:lnTo>
                <a:lnTo>
                  <a:pt x="256" y="146"/>
                </a:lnTo>
                <a:lnTo>
                  <a:pt x="237" y="119"/>
                </a:lnTo>
                <a:lnTo>
                  <a:pt x="201" y="110"/>
                </a:lnTo>
                <a:lnTo>
                  <a:pt x="183" y="82"/>
                </a:lnTo>
                <a:lnTo>
                  <a:pt x="165" y="82"/>
                </a:lnTo>
                <a:lnTo>
                  <a:pt x="137" y="73"/>
                </a:lnTo>
                <a:lnTo>
                  <a:pt x="109" y="82"/>
                </a:lnTo>
                <a:lnTo>
                  <a:pt x="91" y="92"/>
                </a:lnTo>
                <a:lnTo>
                  <a:pt x="74" y="92"/>
                </a:lnTo>
                <a:lnTo>
                  <a:pt x="64" y="110"/>
                </a:lnTo>
                <a:lnTo>
                  <a:pt x="45" y="128"/>
                </a:lnTo>
                <a:lnTo>
                  <a:pt x="18" y="156"/>
                </a:lnTo>
                <a:lnTo>
                  <a:pt x="0" y="82"/>
                </a:lnTo>
              </a:path>
            </a:pathLst>
          </a:custGeom>
          <a:noFill/>
          <a:ln w="12700" cap="rnd" cmpd="sng">
            <a:solidFill>
              <a:srgbClr val="114FFB"/>
            </a:solidFill>
            <a:prstDash val="sysDot"/>
            <a:round/>
            <a:headEnd/>
            <a:tailEnd/>
          </a:ln>
        </p:spPr>
        <p:txBody>
          <a:bodyPr/>
          <a:lstStyle/>
          <a:p>
            <a:endParaRPr lang="en-US"/>
          </a:p>
        </p:txBody>
      </p:sp>
      <p:sp>
        <p:nvSpPr>
          <p:cNvPr id="8313" name="Freeform 144"/>
          <p:cNvSpPr>
            <a:spLocks/>
          </p:cNvSpPr>
          <p:nvPr/>
        </p:nvSpPr>
        <p:spPr bwMode="auto">
          <a:xfrm>
            <a:off x="6621463" y="2635250"/>
            <a:ext cx="654050" cy="728663"/>
          </a:xfrm>
          <a:custGeom>
            <a:avLst/>
            <a:gdLst>
              <a:gd name="T0" fmla="*/ 0 w 412"/>
              <a:gd name="T1" fmla="*/ 2147483647 h 459"/>
              <a:gd name="T2" fmla="*/ 2147483647 w 412"/>
              <a:gd name="T3" fmla="*/ 2147483647 h 459"/>
              <a:gd name="T4" fmla="*/ 2147483647 w 412"/>
              <a:gd name="T5" fmla="*/ 2147483647 h 459"/>
              <a:gd name="T6" fmla="*/ 2147483647 w 412"/>
              <a:gd name="T7" fmla="*/ 2147483647 h 459"/>
              <a:gd name="T8" fmla="*/ 2147483647 w 412"/>
              <a:gd name="T9" fmla="*/ 2147483647 h 459"/>
              <a:gd name="T10" fmla="*/ 2147483647 w 412"/>
              <a:gd name="T11" fmla="*/ 2147483647 h 459"/>
              <a:gd name="T12" fmla="*/ 2147483647 w 412"/>
              <a:gd name="T13" fmla="*/ 2147483647 h 459"/>
              <a:gd name="T14" fmla="*/ 2147483647 w 412"/>
              <a:gd name="T15" fmla="*/ 0 h 459"/>
              <a:gd name="T16" fmla="*/ 2147483647 w 412"/>
              <a:gd name="T17" fmla="*/ 2147483647 h 459"/>
              <a:gd name="T18" fmla="*/ 2147483647 w 412"/>
              <a:gd name="T19" fmla="*/ 2147483647 h 459"/>
              <a:gd name="T20" fmla="*/ 2147483647 w 412"/>
              <a:gd name="T21" fmla="*/ 2147483647 h 459"/>
              <a:gd name="T22" fmla="*/ 2147483647 w 412"/>
              <a:gd name="T23" fmla="*/ 2147483647 h 459"/>
              <a:gd name="T24" fmla="*/ 2147483647 w 412"/>
              <a:gd name="T25" fmla="*/ 2147483647 h 459"/>
              <a:gd name="T26" fmla="*/ 2147483647 w 412"/>
              <a:gd name="T27" fmla="*/ 2147483647 h 459"/>
              <a:gd name="T28" fmla="*/ 2147483647 w 412"/>
              <a:gd name="T29" fmla="*/ 2147483647 h 459"/>
              <a:gd name="T30" fmla="*/ 2147483647 w 412"/>
              <a:gd name="T31" fmla="*/ 2147483647 h 459"/>
              <a:gd name="T32" fmla="*/ 2147483647 w 412"/>
              <a:gd name="T33" fmla="*/ 2147483647 h 459"/>
              <a:gd name="T34" fmla="*/ 2147483647 w 412"/>
              <a:gd name="T35" fmla="*/ 2147483647 h 459"/>
              <a:gd name="T36" fmla="*/ 2147483647 w 412"/>
              <a:gd name="T37" fmla="*/ 2147483647 h 459"/>
              <a:gd name="T38" fmla="*/ 2147483647 w 412"/>
              <a:gd name="T39" fmla="*/ 2147483647 h 459"/>
              <a:gd name="T40" fmla="*/ 2147483647 w 412"/>
              <a:gd name="T41" fmla="*/ 2147483647 h 459"/>
              <a:gd name="T42" fmla="*/ 2147483647 w 412"/>
              <a:gd name="T43" fmla="*/ 2147483647 h 459"/>
              <a:gd name="T44" fmla="*/ 2147483647 w 412"/>
              <a:gd name="T45" fmla="*/ 2147483647 h 459"/>
              <a:gd name="T46" fmla="*/ 2147483647 w 412"/>
              <a:gd name="T47" fmla="*/ 2147483647 h 459"/>
              <a:gd name="T48" fmla="*/ 2147483647 w 412"/>
              <a:gd name="T49" fmla="*/ 2147483647 h 459"/>
              <a:gd name="T50" fmla="*/ 2147483647 w 412"/>
              <a:gd name="T51" fmla="*/ 2147483647 h 459"/>
              <a:gd name="T52" fmla="*/ 2147483647 w 412"/>
              <a:gd name="T53" fmla="*/ 2147483647 h 459"/>
              <a:gd name="T54" fmla="*/ 0 w 412"/>
              <a:gd name="T55" fmla="*/ 2147483647 h 4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2"/>
              <a:gd name="T85" fmla="*/ 0 h 459"/>
              <a:gd name="T86" fmla="*/ 412 w 412"/>
              <a:gd name="T87" fmla="*/ 459 h 45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2" h="459">
                <a:moveTo>
                  <a:pt x="0" y="101"/>
                </a:moveTo>
                <a:lnTo>
                  <a:pt x="118" y="73"/>
                </a:lnTo>
                <a:lnTo>
                  <a:pt x="173" y="101"/>
                </a:lnTo>
                <a:lnTo>
                  <a:pt x="219" y="101"/>
                </a:lnTo>
                <a:lnTo>
                  <a:pt x="256" y="73"/>
                </a:lnTo>
                <a:lnTo>
                  <a:pt x="283" y="64"/>
                </a:lnTo>
                <a:lnTo>
                  <a:pt x="329" y="18"/>
                </a:lnTo>
                <a:lnTo>
                  <a:pt x="383" y="0"/>
                </a:lnTo>
                <a:lnTo>
                  <a:pt x="411" y="147"/>
                </a:lnTo>
                <a:lnTo>
                  <a:pt x="401" y="156"/>
                </a:lnTo>
                <a:lnTo>
                  <a:pt x="401" y="211"/>
                </a:lnTo>
                <a:lnTo>
                  <a:pt x="401" y="284"/>
                </a:lnTo>
                <a:lnTo>
                  <a:pt x="366" y="330"/>
                </a:lnTo>
                <a:lnTo>
                  <a:pt x="356" y="321"/>
                </a:lnTo>
                <a:lnTo>
                  <a:pt x="329" y="358"/>
                </a:lnTo>
                <a:lnTo>
                  <a:pt x="329" y="386"/>
                </a:lnTo>
                <a:lnTo>
                  <a:pt x="320" y="395"/>
                </a:lnTo>
                <a:lnTo>
                  <a:pt x="301" y="367"/>
                </a:lnTo>
                <a:lnTo>
                  <a:pt x="301" y="413"/>
                </a:lnTo>
                <a:lnTo>
                  <a:pt x="301" y="450"/>
                </a:lnTo>
                <a:lnTo>
                  <a:pt x="264" y="458"/>
                </a:lnTo>
                <a:lnTo>
                  <a:pt x="228" y="431"/>
                </a:lnTo>
                <a:lnTo>
                  <a:pt x="200" y="450"/>
                </a:lnTo>
                <a:lnTo>
                  <a:pt x="173" y="450"/>
                </a:lnTo>
                <a:lnTo>
                  <a:pt x="128" y="450"/>
                </a:lnTo>
                <a:lnTo>
                  <a:pt x="82" y="413"/>
                </a:lnTo>
                <a:lnTo>
                  <a:pt x="54" y="413"/>
                </a:lnTo>
                <a:lnTo>
                  <a:pt x="0" y="101"/>
                </a:lnTo>
              </a:path>
            </a:pathLst>
          </a:custGeom>
          <a:noFill/>
          <a:ln w="12700" cap="rnd" cmpd="sng">
            <a:solidFill>
              <a:srgbClr val="114FFB"/>
            </a:solidFill>
            <a:prstDash val="sysDot"/>
            <a:round/>
            <a:headEnd/>
            <a:tailEnd/>
          </a:ln>
        </p:spPr>
        <p:txBody>
          <a:bodyPr/>
          <a:lstStyle/>
          <a:p>
            <a:endParaRPr lang="en-US"/>
          </a:p>
        </p:txBody>
      </p:sp>
      <p:sp>
        <p:nvSpPr>
          <p:cNvPr id="8314" name="Freeform 145"/>
          <p:cNvSpPr>
            <a:spLocks/>
          </p:cNvSpPr>
          <p:nvPr/>
        </p:nvSpPr>
        <p:spPr bwMode="auto">
          <a:xfrm>
            <a:off x="8243888" y="1628775"/>
            <a:ext cx="254000" cy="546100"/>
          </a:xfrm>
          <a:custGeom>
            <a:avLst/>
            <a:gdLst>
              <a:gd name="T0" fmla="*/ 2147483647 w 160"/>
              <a:gd name="T1" fmla="*/ 2147483647 h 344"/>
              <a:gd name="T2" fmla="*/ 2147483647 w 160"/>
              <a:gd name="T3" fmla="*/ 0 h 344"/>
              <a:gd name="T4" fmla="*/ 2147483647 w 160"/>
              <a:gd name="T5" fmla="*/ 2147483647 h 344"/>
              <a:gd name="T6" fmla="*/ 2147483647 w 160"/>
              <a:gd name="T7" fmla="*/ 2147483647 h 344"/>
              <a:gd name="T8" fmla="*/ 2147483647 w 160"/>
              <a:gd name="T9" fmla="*/ 2147483647 h 344"/>
              <a:gd name="T10" fmla="*/ 2147483647 w 160"/>
              <a:gd name="T11" fmla="*/ 2147483647 h 344"/>
              <a:gd name="T12" fmla="*/ 2147483647 w 160"/>
              <a:gd name="T13" fmla="*/ 2147483647 h 344"/>
              <a:gd name="T14" fmla="*/ 2147483647 w 160"/>
              <a:gd name="T15" fmla="*/ 2147483647 h 344"/>
              <a:gd name="T16" fmla="*/ 2147483647 w 160"/>
              <a:gd name="T17" fmla="*/ 2147483647 h 344"/>
              <a:gd name="T18" fmla="*/ 2147483647 w 160"/>
              <a:gd name="T19" fmla="*/ 2147483647 h 344"/>
              <a:gd name="T20" fmla="*/ 2147483647 w 160"/>
              <a:gd name="T21" fmla="*/ 2147483647 h 344"/>
              <a:gd name="T22" fmla="*/ 2147483647 w 160"/>
              <a:gd name="T23" fmla="*/ 2147483647 h 344"/>
              <a:gd name="T24" fmla="*/ 0 w 160"/>
              <a:gd name="T25" fmla="*/ 2147483647 h 344"/>
              <a:gd name="T26" fmla="*/ 0 w 160"/>
              <a:gd name="T27" fmla="*/ 2147483647 h 344"/>
              <a:gd name="T28" fmla="*/ 2147483647 w 160"/>
              <a:gd name="T29" fmla="*/ 2147483647 h 344"/>
              <a:gd name="T30" fmla="*/ 0 w 160"/>
              <a:gd name="T31" fmla="*/ 2147483647 h 344"/>
              <a:gd name="T32" fmla="*/ 2147483647 w 160"/>
              <a:gd name="T33" fmla="*/ 2147483647 h 344"/>
              <a:gd name="T34" fmla="*/ 2147483647 w 160"/>
              <a:gd name="T35" fmla="*/ 2147483647 h 344"/>
              <a:gd name="T36" fmla="*/ 2147483647 w 160"/>
              <a:gd name="T37" fmla="*/ 2147483647 h 344"/>
              <a:gd name="T38" fmla="*/ 2147483647 w 160"/>
              <a:gd name="T39" fmla="*/ 2147483647 h 344"/>
              <a:gd name="T40" fmla="*/ 2147483647 w 160"/>
              <a:gd name="T41" fmla="*/ 2147483647 h 3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344"/>
              <a:gd name="T65" fmla="*/ 160 w 160"/>
              <a:gd name="T66" fmla="*/ 344 h 3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344">
                <a:moveTo>
                  <a:pt x="18" y="10"/>
                </a:moveTo>
                <a:lnTo>
                  <a:pt x="27" y="0"/>
                </a:lnTo>
                <a:lnTo>
                  <a:pt x="44" y="10"/>
                </a:lnTo>
                <a:lnTo>
                  <a:pt x="123" y="226"/>
                </a:lnTo>
                <a:lnTo>
                  <a:pt x="142" y="226"/>
                </a:lnTo>
                <a:lnTo>
                  <a:pt x="159" y="244"/>
                </a:lnTo>
                <a:lnTo>
                  <a:pt x="149" y="271"/>
                </a:lnTo>
                <a:lnTo>
                  <a:pt x="132" y="271"/>
                </a:lnTo>
                <a:lnTo>
                  <a:pt x="123" y="299"/>
                </a:lnTo>
                <a:lnTo>
                  <a:pt x="18" y="343"/>
                </a:lnTo>
                <a:lnTo>
                  <a:pt x="10" y="307"/>
                </a:lnTo>
                <a:lnTo>
                  <a:pt x="10" y="261"/>
                </a:lnTo>
                <a:lnTo>
                  <a:pt x="0" y="244"/>
                </a:lnTo>
                <a:lnTo>
                  <a:pt x="0" y="235"/>
                </a:lnTo>
                <a:lnTo>
                  <a:pt x="10" y="190"/>
                </a:lnTo>
                <a:lnTo>
                  <a:pt x="0" y="145"/>
                </a:lnTo>
                <a:lnTo>
                  <a:pt x="36" y="108"/>
                </a:lnTo>
                <a:lnTo>
                  <a:pt x="27" y="82"/>
                </a:lnTo>
                <a:lnTo>
                  <a:pt x="18" y="73"/>
                </a:lnTo>
                <a:lnTo>
                  <a:pt x="10" y="35"/>
                </a:lnTo>
                <a:lnTo>
                  <a:pt x="18" y="10"/>
                </a:lnTo>
              </a:path>
            </a:pathLst>
          </a:custGeom>
          <a:noFill/>
          <a:ln w="12700" cap="rnd" cmpd="sng">
            <a:solidFill>
              <a:srgbClr val="114FFB"/>
            </a:solidFill>
            <a:prstDash val="sysDot"/>
            <a:round/>
            <a:headEnd/>
            <a:tailEnd/>
          </a:ln>
        </p:spPr>
        <p:txBody>
          <a:bodyPr/>
          <a:lstStyle/>
          <a:p>
            <a:endParaRPr lang="en-US"/>
          </a:p>
        </p:txBody>
      </p:sp>
      <p:sp>
        <p:nvSpPr>
          <p:cNvPr id="8315" name="Freeform 146"/>
          <p:cNvSpPr>
            <a:spLocks/>
          </p:cNvSpPr>
          <p:nvPr/>
        </p:nvSpPr>
        <p:spPr bwMode="auto">
          <a:xfrm>
            <a:off x="8186738" y="2066925"/>
            <a:ext cx="498475" cy="268288"/>
          </a:xfrm>
          <a:custGeom>
            <a:avLst/>
            <a:gdLst>
              <a:gd name="T0" fmla="*/ 0 w 314"/>
              <a:gd name="T1" fmla="*/ 2147483647 h 169"/>
              <a:gd name="T2" fmla="*/ 2147483647 w 314"/>
              <a:gd name="T3" fmla="*/ 2147483647 h 169"/>
              <a:gd name="T4" fmla="*/ 2147483647 w 314"/>
              <a:gd name="T5" fmla="*/ 2147483647 h 169"/>
              <a:gd name="T6" fmla="*/ 2147483647 w 314"/>
              <a:gd name="T7" fmla="*/ 0 h 169"/>
              <a:gd name="T8" fmla="*/ 2147483647 w 314"/>
              <a:gd name="T9" fmla="*/ 2147483647 h 169"/>
              <a:gd name="T10" fmla="*/ 2147483647 w 314"/>
              <a:gd name="T11" fmla="*/ 2147483647 h 169"/>
              <a:gd name="T12" fmla="*/ 2147483647 w 314"/>
              <a:gd name="T13" fmla="*/ 2147483647 h 169"/>
              <a:gd name="T14" fmla="*/ 2147483647 w 314"/>
              <a:gd name="T15" fmla="*/ 2147483647 h 169"/>
              <a:gd name="T16" fmla="*/ 2147483647 w 314"/>
              <a:gd name="T17" fmla="*/ 2147483647 h 169"/>
              <a:gd name="T18" fmla="*/ 2147483647 w 314"/>
              <a:gd name="T19" fmla="*/ 2147483647 h 169"/>
              <a:gd name="T20" fmla="*/ 2147483647 w 314"/>
              <a:gd name="T21" fmla="*/ 2147483647 h 169"/>
              <a:gd name="T22" fmla="*/ 2147483647 w 314"/>
              <a:gd name="T23" fmla="*/ 2147483647 h 169"/>
              <a:gd name="T24" fmla="*/ 2147483647 w 314"/>
              <a:gd name="T25" fmla="*/ 2147483647 h 169"/>
              <a:gd name="T26" fmla="*/ 2147483647 w 314"/>
              <a:gd name="T27" fmla="*/ 2147483647 h 169"/>
              <a:gd name="T28" fmla="*/ 2147483647 w 314"/>
              <a:gd name="T29" fmla="*/ 2147483647 h 169"/>
              <a:gd name="T30" fmla="*/ 2147483647 w 314"/>
              <a:gd name="T31" fmla="*/ 2147483647 h 169"/>
              <a:gd name="T32" fmla="*/ 2147483647 w 314"/>
              <a:gd name="T33" fmla="*/ 2147483647 h 169"/>
              <a:gd name="T34" fmla="*/ 2147483647 w 314"/>
              <a:gd name="T35" fmla="*/ 2147483647 h 169"/>
              <a:gd name="T36" fmla="*/ 2147483647 w 314"/>
              <a:gd name="T37" fmla="*/ 2147483647 h 169"/>
              <a:gd name="T38" fmla="*/ 2147483647 w 314"/>
              <a:gd name="T39" fmla="*/ 2147483647 h 169"/>
              <a:gd name="T40" fmla="*/ 2147483647 w 314"/>
              <a:gd name="T41" fmla="*/ 2147483647 h 169"/>
              <a:gd name="T42" fmla="*/ 2147483647 w 314"/>
              <a:gd name="T43" fmla="*/ 2147483647 h 169"/>
              <a:gd name="T44" fmla="*/ 2147483647 w 314"/>
              <a:gd name="T45" fmla="*/ 2147483647 h 169"/>
              <a:gd name="T46" fmla="*/ 2147483647 w 314"/>
              <a:gd name="T47" fmla="*/ 2147483647 h 169"/>
              <a:gd name="T48" fmla="*/ 2147483647 w 314"/>
              <a:gd name="T49" fmla="*/ 2147483647 h 169"/>
              <a:gd name="T50" fmla="*/ 2147483647 w 314"/>
              <a:gd name="T51" fmla="*/ 2147483647 h 169"/>
              <a:gd name="T52" fmla="*/ 2147483647 w 314"/>
              <a:gd name="T53" fmla="*/ 2147483647 h 169"/>
              <a:gd name="T54" fmla="*/ 2147483647 w 314"/>
              <a:gd name="T55" fmla="*/ 2147483647 h 169"/>
              <a:gd name="T56" fmla="*/ 2147483647 w 314"/>
              <a:gd name="T57" fmla="*/ 2147483647 h 169"/>
              <a:gd name="T58" fmla="*/ 2147483647 w 314"/>
              <a:gd name="T59" fmla="*/ 2147483647 h 169"/>
              <a:gd name="T60" fmla="*/ 2147483647 w 314"/>
              <a:gd name="T61" fmla="*/ 2147483647 h 169"/>
              <a:gd name="T62" fmla="*/ 2147483647 w 314"/>
              <a:gd name="T63" fmla="*/ 2147483647 h 169"/>
              <a:gd name="T64" fmla="*/ 2147483647 w 314"/>
              <a:gd name="T65" fmla="*/ 2147483647 h 169"/>
              <a:gd name="T66" fmla="*/ 0 w 314"/>
              <a:gd name="T67" fmla="*/ 2147483647 h 169"/>
              <a:gd name="T68" fmla="*/ 0 w 314"/>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4"/>
              <a:gd name="T106" fmla="*/ 0 h 169"/>
              <a:gd name="T107" fmla="*/ 314 w 314"/>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4" h="169">
                <a:moveTo>
                  <a:pt x="0" y="70"/>
                </a:moveTo>
                <a:lnTo>
                  <a:pt x="161" y="35"/>
                </a:lnTo>
                <a:lnTo>
                  <a:pt x="170" y="9"/>
                </a:lnTo>
                <a:lnTo>
                  <a:pt x="188" y="0"/>
                </a:lnTo>
                <a:lnTo>
                  <a:pt x="197" y="17"/>
                </a:lnTo>
                <a:lnTo>
                  <a:pt x="224" y="17"/>
                </a:lnTo>
                <a:lnTo>
                  <a:pt x="224" y="35"/>
                </a:lnTo>
                <a:lnTo>
                  <a:pt x="205" y="44"/>
                </a:lnTo>
                <a:lnTo>
                  <a:pt x="197" y="70"/>
                </a:lnTo>
                <a:lnTo>
                  <a:pt x="215" y="70"/>
                </a:lnTo>
                <a:lnTo>
                  <a:pt x="241" y="79"/>
                </a:lnTo>
                <a:lnTo>
                  <a:pt x="241" y="106"/>
                </a:lnTo>
                <a:lnTo>
                  <a:pt x="241" y="116"/>
                </a:lnTo>
                <a:lnTo>
                  <a:pt x="250" y="98"/>
                </a:lnTo>
                <a:lnTo>
                  <a:pt x="259" y="106"/>
                </a:lnTo>
                <a:lnTo>
                  <a:pt x="278" y="116"/>
                </a:lnTo>
                <a:lnTo>
                  <a:pt x="295" y="106"/>
                </a:lnTo>
                <a:lnTo>
                  <a:pt x="287" y="79"/>
                </a:lnTo>
                <a:lnTo>
                  <a:pt x="295" y="70"/>
                </a:lnTo>
                <a:lnTo>
                  <a:pt x="313" y="98"/>
                </a:lnTo>
                <a:lnTo>
                  <a:pt x="313" y="106"/>
                </a:lnTo>
                <a:lnTo>
                  <a:pt x="313" y="116"/>
                </a:lnTo>
                <a:lnTo>
                  <a:pt x="287" y="132"/>
                </a:lnTo>
                <a:lnTo>
                  <a:pt x="259" y="142"/>
                </a:lnTo>
                <a:lnTo>
                  <a:pt x="250" y="132"/>
                </a:lnTo>
                <a:lnTo>
                  <a:pt x="241" y="142"/>
                </a:lnTo>
                <a:lnTo>
                  <a:pt x="233" y="159"/>
                </a:lnTo>
                <a:lnTo>
                  <a:pt x="215" y="168"/>
                </a:lnTo>
                <a:lnTo>
                  <a:pt x="205" y="132"/>
                </a:lnTo>
                <a:lnTo>
                  <a:pt x="180" y="116"/>
                </a:lnTo>
                <a:lnTo>
                  <a:pt x="80" y="151"/>
                </a:lnTo>
                <a:lnTo>
                  <a:pt x="63" y="159"/>
                </a:lnTo>
                <a:lnTo>
                  <a:pt x="45" y="159"/>
                </a:lnTo>
                <a:lnTo>
                  <a:pt x="0" y="168"/>
                </a:lnTo>
                <a:lnTo>
                  <a:pt x="0" y="70"/>
                </a:lnTo>
              </a:path>
            </a:pathLst>
          </a:custGeom>
          <a:noFill/>
          <a:ln w="12700" cap="rnd" cmpd="sng">
            <a:solidFill>
              <a:srgbClr val="114FFB"/>
            </a:solidFill>
            <a:prstDash val="sysDot"/>
            <a:round/>
            <a:headEnd/>
            <a:tailEnd/>
          </a:ln>
        </p:spPr>
        <p:txBody>
          <a:bodyPr/>
          <a:lstStyle/>
          <a:p>
            <a:endParaRPr lang="en-US"/>
          </a:p>
        </p:txBody>
      </p:sp>
      <p:sp>
        <p:nvSpPr>
          <p:cNvPr id="8316" name="Freeform 147"/>
          <p:cNvSpPr>
            <a:spLocks/>
          </p:cNvSpPr>
          <p:nvPr/>
        </p:nvSpPr>
        <p:spPr bwMode="auto">
          <a:xfrm>
            <a:off x="8186738" y="2066925"/>
            <a:ext cx="508000" cy="277813"/>
          </a:xfrm>
          <a:custGeom>
            <a:avLst/>
            <a:gdLst>
              <a:gd name="T0" fmla="*/ 0 w 320"/>
              <a:gd name="T1" fmla="*/ 2147483647 h 175"/>
              <a:gd name="T2" fmla="*/ 2147483647 w 320"/>
              <a:gd name="T3" fmla="*/ 2147483647 h 175"/>
              <a:gd name="T4" fmla="*/ 2147483647 w 320"/>
              <a:gd name="T5" fmla="*/ 2147483647 h 175"/>
              <a:gd name="T6" fmla="*/ 2147483647 w 320"/>
              <a:gd name="T7" fmla="*/ 0 h 175"/>
              <a:gd name="T8" fmla="*/ 2147483647 w 320"/>
              <a:gd name="T9" fmla="*/ 2147483647 h 175"/>
              <a:gd name="T10" fmla="*/ 2147483647 w 320"/>
              <a:gd name="T11" fmla="*/ 2147483647 h 175"/>
              <a:gd name="T12" fmla="*/ 2147483647 w 320"/>
              <a:gd name="T13" fmla="*/ 2147483647 h 175"/>
              <a:gd name="T14" fmla="*/ 2147483647 w 320"/>
              <a:gd name="T15" fmla="*/ 2147483647 h 175"/>
              <a:gd name="T16" fmla="*/ 2147483647 w 320"/>
              <a:gd name="T17" fmla="*/ 2147483647 h 175"/>
              <a:gd name="T18" fmla="*/ 2147483647 w 320"/>
              <a:gd name="T19" fmla="*/ 2147483647 h 175"/>
              <a:gd name="T20" fmla="*/ 2147483647 w 320"/>
              <a:gd name="T21" fmla="*/ 2147483647 h 175"/>
              <a:gd name="T22" fmla="*/ 2147483647 w 320"/>
              <a:gd name="T23" fmla="*/ 2147483647 h 175"/>
              <a:gd name="T24" fmla="*/ 2147483647 w 320"/>
              <a:gd name="T25" fmla="*/ 2147483647 h 175"/>
              <a:gd name="T26" fmla="*/ 2147483647 w 320"/>
              <a:gd name="T27" fmla="*/ 2147483647 h 175"/>
              <a:gd name="T28" fmla="*/ 2147483647 w 320"/>
              <a:gd name="T29" fmla="*/ 2147483647 h 175"/>
              <a:gd name="T30" fmla="*/ 2147483647 w 320"/>
              <a:gd name="T31" fmla="*/ 2147483647 h 175"/>
              <a:gd name="T32" fmla="*/ 2147483647 w 320"/>
              <a:gd name="T33" fmla="*/ 2147483647 h 175"/>
              <a:gd name="T34" fmla="*/ 2147483647 w 320"/>
              <a:gd name="T35" fmla="*/ 2147483647 h 175"/>
              <a:gd name="T36" fmla="*/ 2147483647 w 320"/>
              <a:gd name="T37" fmla="*/ 2147483647 h 175"/>
              <a:gd name="T38" fmla="*/ 2147483647 w 320"/>
              <a:gd name="T39" fmla="*/ 2147483647 h 175"/>
              <a:gd name="T40" fmla="*/ 2147483647 w 320"/>
              <a:gd name="T41" fmla="*/ 2147483647 h 175"/>
              <a:gd name="T42" fmla="*/ 2147483647 w 320"/>
              <a:gd name="T43" fmla="*/ 2147483647 h 175"/>
              <a:gd name="T44" fmla="*/ 2147483647 w 320"/>
              <a:gd name="T45" fmla="*/ 2147483647 h 175"/>
              <a:gd name="T46" fmla="*/ 2147483647 w 320"/>
              <a:gd name="T47" fmla="*/ 2147483647 h 175"/>
              <a:gd name="T48" fmla="*/ 2147483647 w 320"/>
              <a:gd name="T49" fmla="*/ 2147483647 h 175"/>
              <a:gd name="T50" fmla="*/ 2147483647 w 320"/>
              <a:gd name="T51" fmla="*/ 2147483647 h 175"/>
              <a:gd name="T52" fmla="*/ 2147483647 w 320"/>
              <a:gd name="T53" fmla="*/ 2147483647 h 175"/>
              <a:gd name="T54" fmla="*/ 2147483647 w 320"/>
              <a:gd name="T55" fmla="*/ 2147483647 h 175"/>
              <a:gd name="T56" fmla="*/ 2147483647 w 320"/>
              <a:gd name="T57" fmla="*/ 2147483647 h 175"/>
              <a:gd name="T58" fmla="*/ 2147483647 w 320"/>
              <a:gd name="T59" fmla="*/ 2147483647 h 175"/>
              <a:gd name="T60" fmla="*/ 2147483647 w 320"/>
              <a:gd name="T61" fmla="*/ 2147483647 h 175"/>
              <a:gd name="T62" fmla="*/ 2147483647 w 320"/>
              <a:gd name="T63" fmla="*/ 2147483647 h 175"/>
              <a:gd name="T64" fmla="*/ 2147483647 w 320"/>
              <a:gd name="T65" fmla="*/ 2147483647 h 175"/>
              <a:gd name="T66" fmla="*/ 0 w 320"/>
              <a:gd name="T67" fmla="*/ 2147483647 h 175"/>
              <a:gd name="T68" fmla="*/ 0 w 320"/>
              <a:gd name="T69" fmla="*/ 2147483647 h 1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0"/>
              <a:gd name="T106" fmla="*/ 0 h 175"/>
              <a:gd name="T107" fmla="*/ 320 w 320"/>
              <a:gd name="T108" fmla="*/ 175 h 1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0" h="175">
                <a:moveTo>
                  <a:pt x="0" y="73"/>
                </a:moveTo>
                <a:lnTo>
                  <a:pt x="164" y="36"/>
                </a:lnTo>
                <a:lnTo>
                  <a:pt x="173" y="9"/>
                </a:lnTo>
                <a:lnTo>
                  <a:pt x="192" y="0"/>
                </a:lnTo>
                <a:lnTo>
                  <a:pt x="201" y="18"/>
                </a:lnTo>
                <a:lnTo>
                  <a:pt x="228" y="18"/>
                </a:lnTo>
                <a:lnTo>
                  <a:pt x="228" y="36"/>
                </a:lnTo>
                <a:lnTo>
                  <a:pt x="209" y="46"/>
                </a:lnTo>
                <a:lnTo>
                  <a:pt x="201" y="73"/>
                </a:lnTo>
                <a:lnTo>
                  <a:pt x="219" y="73"/>
                </a:lnTo>
                <a:lnTo>
                  <a:pt x="246" y="82"/>
                </a:lnTo>
                <a:lnTo>
                  <a:pt x="246" y="110"/>
                </a:lnTo>
                <a:lnTo>
                  <a:pt x="246" y="120"/>
                </a:lnTo>
                <a:lnTo>
                  <a:pt x="255" y="101"/>
                </a:lnTo>
                <a:lnTo>
                  <a:pt x="264" y="110"/>
                </a:lnTo>
                <a:lnTo>
                  <a:pt x="283" y="120"/>
                </a:lnTo>
                <a:lnTo>
                  <a:pt x="301" y="110"/>
                </a:lnTo>
                <a:lnTo>
                  <a:pt x="292" y="82"/>
                </a:lnTo>
                <a:lnTo>
                  <a:pt x="301" y="73"/>
                </a:lnTo>
                <a:lnTo>
                  <a:pt x="319" y="101"/>
                </a:lnTo>
                <a:lnTo>
                  <a:pt x="319" y="110"/>
                </a:lnTo>
                <a:lnTo>
                  <a:pt x="319" y="120"/>
                </a:lnTo>
                <a:lnTo>
                  <a:pt x="292" y="137"/>
                </a:lnTo>
                <a:lnTo>
                  <a:pt x="264" y="147"/>
                </a:lnTo>
                <a:lnTo>
                  <a:pt x="255" y="137"/>
                </a:lnTo>
                <a:lnTo>
                  <a:pt x="246" y="147"/>
                </a:lnTo>
                <a:lnTo>
                  <a:pt x="237" y="165"/>
                </a:lnTo>
                <a:lnTo>
                  <a:pt x="219" y="174"/>
                </a:lnTo>
                <a:lnTo>
                  <a:pt x="209" y="137"/>
                </a:lnTo>
                <a:lnTo>
                  <a:pt x="183" y="120"/>
                </a:lnTo>
                <a:lnTo>
                  <a:pt x="82" y="156"/>
                </a:lnTo>
                <a:lnTo>
                  <a:pt x="64" y="165"/>
                </a:lnTo>
                <a:lnTo>
                  <a:pt x="46" y="165"/>
                </a:lnTo>
                <a:lnTo>
                  <a:pt x="0" y="174"/>
                </a:lnTo>
                <a:lnTo>
                  <a:pt x="0" y="73"/>
                </a:lnTo>
              </a:path>
            </a:pathLst>
          </a:custGeom>
          <a:noFill/>
          <a:ln w="12700" cap="rnd" cmpd="sng">
            <a:solidFill>
              <a:srgbClr val="114FFB"/>
            </a:solidFill>
            <a:prstDash val="sysDot"/>
            <a:round/>
            <a:headEnd/>
            <a:tailEnd/>
          </a:ln>
        </p:spPr>
        <p:txBody>
          <a:bodyPr/>
          <a:lstStyle/>
          <a:p>
            <a:endParaRPr lang="en-US"/>
          </a:p>
        </p:txBody>
      </p:sp>
      <p:sp>
        <p:nvSpPr>
          <p:cNvPr id="8317" name="Freeform 148"/>
          <p:cNvSpPr>
            <a:spLocks/>
          </p:cNvSpPr>
          <p:nvPr/>
        </p:nvSpPr>
        <p:spPr bwMode="auto">
          <a:xfrm>
            <a:off x="8026400" y="2519363"/>
            <a:ext cx="233363" cy="466725"/>
          </a:xfrm>
          <a:custGeom>
            <a:avLst/>
            <a:gdLst>
              <a:gd name="T0" fmla="*/ 2147483647 w 147"/>
              <a:gd name="T1" fmla="*/ 0 h 294"/>
              <a:gd name="T2" fmla="*/ 2147483647 w 147"/>
              <a:gd name="T3" fmla="*/ 0 h 294"/>
              <a:gd name="T4" fmla="*/ 2147483647 w 147"/>
              <a:gd name="T5" fmla="*/ 2147483647 h 294"/>
              <a:gd name="T6" fmla="*/ 2147483647 w 147"/>
              <a:gd name="T7" fmla="*/ 2147483647 h 294"/>
              <a:gd name="T8" fmla="*/ 2147483647 w 147"/>
              <a:gd name="T9" fmla="*/ 2147483647 h 294"/>
              <a:gd name="T10" fmla="*/ 2147483647 w 147"/>
              <a:gd name="T11" fmla="*/ 2147483647 h 294"/>
              <a:gd name="T12" fmla="*/ 2147483647 w 147"/>
              <a:gd name="T13" fmla="*/ 2147483647 h 294"/>
              <a:gd name="T14" fmla="*/ 2147483647 w 147"/>
              <a:gd name="T15" fmla="*/ 2147483647 h 294"/>
              <a:gd name="T16" fmla="*/ 2147483647 w 147"/>
              <a:gd name="T17" fmla="*/ 2147483647 h 294"/>
              <a:gd name="T18" fmla="*/ 2147483647 w 147"/>
              <a:gd name="T19" fmla="*/ 2147483647 h 294"/>
              <a:gd name="T20" fmla="*/ 2147483647 w 147"/>
              <a:gd name="T21" fmla="*/ 2147483647 h 294"/>
              <a:gd name="T22" fmla="*/ 2147483647 w 147"/>
              <a:gd name="T23" fmla="*/ 2147483647 h 294"/>
              <a:gd name="T24" fmla="*/ 2147483647 w 147"/>
              <a:gd name="T25" fmla="*/ 2147483647 h 294"/>
              <a:gd name="T26" fmla="*/ 2147483647 w 147"/>
              <a:gd name="T27" fmla="*/ 2147483647 h 294"/>
              <a:gd name="T28" fmla="*/ 2147483647 w 147"/>
              <a:gd name="T29" fmla="*/ 2147483647 h 294"/>
              <a:gd name="T30" fmla="*/ 2147483647 w 147"/>
              <a:gd name="T31" fmla="*/ 2147483647 h 294"/>
              <a:gd name="T32" fmla="*/ 2147483647 w 147"/>
              <a:gd name="T33" fmla="*/ 2147483647 h 294"/>
              <a:gd name="T34" fmla="*/ 2147483647 w 147"/>
              <a:gd name="T35" fmla="*/ 2147483647 h 294"/>
              <a:gd name="T36" fmla="*/ 2147483647 w 147"/>
              <a:gd name="T37" fmla="*/ 2147483647 h 294"/>
              <a:gd name="T38" fmla="*/ 2147483647 w 147"/>
              <a:gd name="T39" fmla="*/ 2147483647 h 294"/>
              <a:gd name="T40" fmla="*/ 2147483647 w 147"/>
              <a:gd name="T41" fmla="*/ 2147483647 h 294"/>
              <a:gd name="T42" fmla="*/ 2147483647 w 147"/>
              <a:gd name="T43" fmla="*/ 2147483647 h 294"/>
              <a:gd name="T44" fmla="*/ 2147483647 w 147"/>
              <a:gd name="T45" fmla="*/ 2147483647 h 294"/>
              <a:gd name="T46" fmla="*/ 0 w 147"/>
              <a:gd name="T47" fmla="*/ 2147483647 h 294"/>
              <a:gd name="T48" fmla="*/ 2147483647 w 147"/>
              <a:gd name="T49" fmla="*/ 2147483647 h 294"/>
              <a:gd name="T50" fmla="*/ 2147483647 w 147"/>
              <a:gd name="T51" fmla="*/ 0 h 2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
              <a:gd name="T79" fmla="*/ 0 h 294"/>
              <a:gd name="T80" fmla="*/ 147 w 147"/>
              <a:gd name="T81" fmla="*/ 294 h 2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 h="294">
                <a:moveTo>
                  <a:pt x="19" y="0"/>
                </a:moveTo>
                <a:lnTo>
                  <a:pt x="37" y="0"/>
                </a:lnTo>
                <a:lnTo>
                  <a:pt x="91" y="18"/>
                </a:lnTo>
                <a:lnTo>
                  <a:pt x="100" y="55"/>
                </a:lnTo>
                <a:lnTo>
                  <a:pt x="83" y="82"/>
                </a:lnTo>
                <a:lnTo>
                  <a:pt x="100" y="101"/>
                </a:lnTo>
                <a:lnTo>
                  <a:pt x="119" y="101"/>
                </a:lnTo>
                <a:lnTo>
                  <a:pt x="137" y="128"/>
                </a:lnTo>
                <a:lnTo>
                  <a:pt x="146" y="137"/>
                </a:lnTo>
                <a:lnTo>
                  <a:pt x="128" y="165"/>
                </a:lnTo>
                <a:lnTo>
                  <a:pt x="119" y="192"/>
                </a:lnTo>
                <a:lnTo>
                  <a:pt x="110" y="220"/>
                </a:lnTo>
                <a:lnTo>
                  <a:pt x="100" y="229"/>
                </a:lnTo>
                <a:lnTo>
                  <a:pt x="100" y="257"/>
                </a:lnTo>
                <a:lnTo>
                  <a:pt x="91" y="293"/>
                </a:lnTo>
                <a:lnTo>
                  <a:pt x="65" y="275"/>
                </a:lnTo>
                <a:lnTo>
                  <a:pt x="27" y="247"/>
                </a:lnTo>
                <a:lnTo>
                  <a:pt x="19" y="210"/>
                </a:lnTo>
                <a:lnTo>
                  <a:pt x="37" y="192"/>
                </a:lnTo>
                <a:lnTo>
                  <a:pt x="37" y="165"/>
                </a:lnTo>
                <a:lnTo>
                  <a:pt x="46" y="137"/>
                </a:lnTo>
                <a:lnTo>
                  <a:pt x="37" y="119"/>
                </a:lnTo>
                <a:lnTo>
                  <a:pt x="9" y="101"/>
                </a:lnTo>
                <a:lnTo>
                  <a:pt x="0" y="55"/>
                </a:lnTo>
                <a:lnTo>
                  <a:pt x="9" y="37"/>
                </a:lnTo>
                <a:lnTo>
                  <a:pt x="19" y="0"/>
                </a:lnTo>
              </a:path>
            </a:pathLst>
          </a:custGeom>
          <a:noFill/>
          <a:ln w="12700" cap="rnd" cmpd="sng">
            <a:solidFill>
              <a:srgbClr val="114FFB"/>
            </a:solidFill>
            <a:prstDash val="sysDot"/>
            <a:round/>
            <a:headEnd/>
            <a:tailEnd/>
          </a:ln>
        </p:spPr>
        <p:txBody>
          <a:bodyPr/>
          <a:lstStyle/>
          <a:p>
            <a:endParaRPr lang="en-US"/>
          </a:p>
        </p:txBody>
      </p:sp>
      <p:sp>
        <p:nvSpPr>
          <p:cNvPr id="8318" name="Freeform 149"/>
          <p:cNvSpPr>
            <a:spLocks/>
          </p:cNvSpPr>
          <p:nvPr/>
        </p:nvSpPr>
        <p:spPr bwMode="auto">
          <a:xfrm>
            <a:off x="7461250" y="2865438"/>
            <a:ext cx="727075" cy="481012"/>
          </a:xfrm>
          <a:custGeom>
            <a:avLst/>
            <a:gdLst>
              <a:gd name="T0" fmla="*/ 0 w 458"/>
              <a:gd name="T1" fmla="*/ 2147483647 h 303"/>
              <a:gd name="T2" fmla="*/ 2147483647 w 458"/>
              <a:gd name="T3" fmla="*/ 0 h 303"/>
              <a:gd name="T4" fmla="*/ 2147483647 w 458"/>
              <a:gd name="T5" fmla="*/ 2147483647 h 303"/>
              <a:gd name="T6" fmla="*/ 2147483647 w 458"/>
              <a:gd name="T7" fmla="*/ 2147483647 h 303"/>
              <a:gd name="T8" fmla="*/ 2147483647 w 458"/>
              <a:gd name="T9" fmla="*/ 2147483647 h 303"/>
              <a:gd name="T10" fmla="*/ 2147483647 w 458"/>
              <a:gd name="T11" fmla="*/ 2147483647 h 303"/>
              <a:gd name="T12" fmla="*/ 2147483647 w 458"/>
              <a:gd name="T13" fmla="*/ 2147483647 h 303"/>
              <a:gd name="T14" fmla="*/ 2147483647 w 458"/>
              <a:gd name="T15" fmla="*/ 2147483647 h 303"/>
              <a:gd name="T16" fmla="*/ 2147483647 w 458"/>
              <a:gd name="T17" fmla="*/ 2147483647 h 303"/>
              <a:gd name="T18" fmla="*/ 2147483647 w 458"/>
              <a:gd name="T19" fmla="*/ 2147483647 h 303"/>
              <a:gd name="T20" fmla="*/ 2147483647 w 458"/>
              <a:gd name="T21" fmla="*/ 2147483647 h 303"/>
              <a:gd name="T22" fmla="*/ 2147483647 w 458"/>
              <a:gd name="T23" fmla="*/ 2147483647 h 303"/>
              <a:gd name="T24" fmla="*/ 2147483647 w 458"/>
              <a:gd name="T25" fmla="*/ 2147483647 h 303"/>
              <a:gd name="T26" fmla="*/ 2147483647 w 458"/>
              <a:gd name="T27" fmla="*/ 2147483647 h 303"/>
              <a:gd name="T28" fmla="*/ 2147483647 w 458"/>
              <a:gd name="T29" fmla="*/ 2147483647 h 303"/>
              <a:gd name="T30" fmla="*/ 2147483647 w 458"/>
              <a:gd name="T31" fmla="*/ 2147483647 h 303"/>
              <a:gd name="T32" fmla="*/ 2147483647 w 458"/>
              <a:gd name="T33" fmla="*/ 2147483647 h 303"/>
              <a:gd name="T34" fmla="*/ 2147483647 w 458"/>
              <a:gd name="T35" fmla="*/ 2147483647 h 303"/>
              <a:gd name="T36" fmla="*/ 2147483647 w 458"/>
              <a:gd name="T37" fmla="*/ 2147483647 h 303"/>
              <a:gd name="T38" fmla="*/ 2147483647 w 458"/>
              <a:gd name="T39" fmla="*/ 2147483647 h 303"/>
              <a:gd name="T40" fmla="*/ 2147483647 w 458"/>
              <a:gd name="T41" fmla="*/ 2147483647 h 303"/>
              <a:gd name="T42" fmla="*/ 2147483647 w 458"/>
              <a:gd name="T43" fmla="*/ 2147483647 h 303"/>
              <a:gd name="T44" fmla="*/ 2147483647 w 458"/>
              <a:gd name="T45" fmla="*/ 2147483647 h 303"/>
              <a:gd name="T46" fmla="*/ 2147483647 w 458"/>
              <a:gd name="T47" fmla="*/ 2147483647 h 303"/>
              <a:gd name="T48" fmla="*/ 2147483647 w 458"/>
              <a:gd name="T49" fmla="*/ 2147483647 h 303"/>
              <a:gd name="T50" fmla="*/ 2147483647 w 458"/>
              <a:gd name="T51" fmla="*/ 2147483647 h 303"/>
              <a:gd name="T52" fmla="*/ 2147483647 w 458"/>
              <a:gd name="T53" fmla="*/ 2147483647 h 303"/>
              <a:gd name="T54" fmla="*/ 2147483647 w 458"/>
              <a:gd name="T55" fmla="*/ 2147483647 h 303"/>
              <a:gd name="T56" fmla="*/ 2147483647 w 458"/>
              <a:gd name="T57" fmla="*/ 2147483647 h 303"/>
              <a:gd name="T58" fmla="*/ 2147483647 w 458"/>
              <a:gd name="T59" fmla="*/ 2147483647 h 303"/>
              <a:gd name="T60" fmla="*/ 2147483647 w 458"/>
              <a:gd name="T61" fmla="*/ 2147483647 h 303"/>
              <a:gd name="T62" fmla="*/ 2147483647 w 458"/>
              <a:gd name="T63" fmla="*/ 2147483647 h 303"/>
              <a:gd name="T64" fmla="*/ 2147483647 w 458"/>
              <a:gd name="T65" fmla="*/ 2147483647 h 303"/>
              <a:gd name="T66" fmla="*/ 2147483647 w 458"/>
              <a:gd name="T67" fmla="*/ 2147483647 h 303"/>
              <a:gd name="T68" fmla="*/ 2147483647 w 458"/>
              <a:gd name="T69" fmla="*/ 2147483647 h 303"/>
              <a:gd name="T70" fmla="*/ 2147483647 w 458"/>
              <a:gd name="T71" fmla="*/ 2147483647 h 303"/>
              <a:gd name="T72" fmla="*/ 2147483647 w 458"/>
              <a:gd name="T73" fmla="*/ 2147483647 h 303"/>
              <a:gd name="T74" fmla="*/ 2147483647 w 458"/>
              <a:gd name="T75" fmla="*/ 2147483647 h 303"/>
              <a:gd name="T76" fmla="*/ 2147483647 w 458"/>
              <a:gd name="T77" fmla="*/ 2147483647 h 303"/>
              <a:gd name="T78" fmla="*/ 2147483647 w 458"/>
              <a:gd name="T79" fmla="*/ 2147483647 h 303"/>
              <a:gd name="T80" fmla="*/ 2147483647 w 458"/>
              <a:gd name="T81" fmla="*/ 2147483647 h 303"/>
              <a:gd name="T82" fmla="*/ 2147483647 w 458"/>
              <a:gd name="T83" fmla="*/ 2147483647 h 303"/>
              <a:gd name="T84" fmla="*/ 2147483647 w 458"/>
              <a:gd name="T85" fmla="*/ 2147483647 h 303"/>
              <a:gd name="T86" fmla="*/ 2147483647 w 458"/>
              <a:gd name="T87" fmla="*/ 2147483647 h 303"/>
              <a:gd name="T88" fmla="*/ 2147483647 w 458"/>
              <a:gd name="T89" fmla="*/ 2147483647 h 303"/>
              <a:gd name="T90" fmla="*/ 2147483647 w 458"/>
              <a:gd name="T91" fmla="*/ 2147483647 h 303"/>
              <a:gd name="T92" fmla="*/ 2147483647 w 458"/>
              <a:gd name="T93" fmla="*/ 2147483647 h 303"/>
              <a:gd name="T94" fmla="*/ 2147483647 w 458"/>
              <a:gd name="T95" fmla="*/ 2147483647 h 303"/>
              <a:gd name="T96" fmla="*/ 2147483647 w 458"/>
              <a:gd name="T97" fmla="*/ 2147483647 h 303"/>
              <a:gd name="T98" fmla="*/ 0 w 458"/>
              <a:gd name="T99" fmla="*/ 2147483647 h 3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8"/>
              <a:gd name="T151" fmla="*/ 0 h 303"/>
              <a:gd name="T152" fmla="*/ 458 w 458"/>
              <a:gd name="T153" fmla="*/ 303 h 3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8" h="303">
                <a:moveTo>
                  <a:pt x="0" y="82"/>
                </a:moveTo>
                <a:lnTo>
                  <a:pt x="337" y="0"/>
                </a:lnTo>
                <a:lnTo>
                  <a:pt x="383" y="146"/>
                </a:lnTo>
                <a:lnTo>
                  <a:pt x="447" y="128"/>
                </a:lnTo>
                <a:lnTo>
                  <a:pt x="457" y="165"/>
                </a:lnTo>
                <a:lnTo>
                  <a:pt x="429" y="201"/>
                </a:lnTo>
                <a:lnTo>
                  <a:pt x="439" y="146"/>
                </a:lnTo>
                <a:lnTo>
                  <a:pt x="421" y="201"/>
                </a:lnTo>
                <a:lnTo>
                  <a:pt x="411" y="248"/>
                </a:lnTo>
                <a:lnTo>
                  <a:pt x="393" y="293"/>
                </a:lnTo>
                <a:lnTo>
                  <a:pt x="402" y="293"/>
                </a:lnTo>
                <a:lnTo>
                  <a:pt x="393" y="302"/>
                </a:lnTo>
                <a:lnTo>
                  <a:pt x="393" y="284"/>
                </a:lnTo>
                <a:lnTo>
                  <a:pt x="393" y="275"/>
                </a:lnTo>
                <a:lnTo>
                  <a:pt x="393" y="257"/>
                </a:lnTo>
                <a:lnTo>
                  <a:pt x="393" y="201"/>
                </a:lnTo>
                <a:lnTo>
                  <a:pt x="383" y="211"/>
                </a:lnTo>
                <a:lnTo>
                  <a:pt x="383" y="174"/>
                </a:lnTo>
                <a:lnTo>
                  <a:pt x="365" y="174"/>
                </a:lnTo>
                <a:lnTo>
                  <a:pt x="365" y="193"/>
                </a:lnTo>
                <a:lnTo>
                  <a:pt x="337" y="165"/>
                </a:lnTo>
                <a:lnTo>
                  <a:pt x="329" y="146"/>
                </a:lnTo>
                <a:lnTo>
                  <a:pt x="356" y="138"/>
                </a:lnTo>
                <a:lnTo>
                  <a:pt x="329" y="110"/>
                </a:lnTo>
                <a:lnTo>
                  <a:pt x="329" y="82"/>
                </a:lnTo>
                <a:lnTo>
                  <a:pt x="311" y="82"/>
                </a:lnTo>
                <a:lnTo>
                  <a:pt x="320" y="46"/>
                </a:lnTo>
                <a:lnTo>
                  <a:pt x="292" y="55"/>
                </a:lnTo>
                <a:lnTo>
                  <a:pt x="292" y="82"/>
                </a:lnTo>
                <a:lnTo>
                  <a:pt x="301" y="156"/>
                </a:lnTo>
                <a:lnTo>
                  <a:pt x="320" y="174"/>
                </a:lnTo>
                <a:lnTo>
                  <a:pt x="301" y="174"/>
                </a:lnTo>
                <a:lnTo>
                  <a:pt x="329" y="193"/>
                </a:lnTo>
                <a:lnTo>
                  <a:pt x="329" y="211"/>
                </a:lnTo>
                <a:lnTo>
                  <a:pt x="283" y="193"/>
                </a:lnTo>
                <a:lnTo>
                  <a:pt x="265" y="174"/>
                </a:lnTo>
                <a:lnTo>
                  <a:pt x="237" y="193"/>
                </a:lnTo>
                <a:lnTo>
                  <a:pt x="256" y="146"/>
                </a:lnTo>
                <a:lnTo>
                  <a:pt x="237" y="119"/>
                </a:lnTo>
                <a:lnTo>
                  <a:pt x="201" y="110"/>
                </a:lnTo>
                <a:lnTo>
                  <a:pt x="183" y="82"/>
                </a:lnTo>
                <a:lnTo>
                  <a:pt x="165" y="82"/>
                </a:lnTo>
                <a:lnTo>
                  <a:pt x="137" y="73"/>
                </a:lnTo>
                <a:lnTo>
                  <a:pt x="109" y="82"/>
                </a:lnTo>
                <a:lnTo>
                  <a:pt x="91" y="92"/>
                </a:lnTo>
                <a:lnTo>
                  <a:pt x="74" y="92"/>
                </a:lnTo>
                <a:lnTo>
                  <a:pt x="64" y="110"/>
                </a:lnTo>
                <a:lnTo>
                  <a:pt x="45" y="128"/>
                </a:lnTo>
                <a:lnTo>
                  <a:pt x="18" y="156"/>
                </a:lnTo>
                <a:lnTo>
                  <a:pt x="0" y="82"/>
                </a:lnTo>
              </a:path>
            </a:pathLst>
          </a:custGeom>
          <a:noFill/>
          <a:ln w="12700" cap="rnd" cmpd="sng">
            <a:solidFill>
              <a:srgbClr val="114FFB"/>
            </a:solidFill>
            <a:prstDash val="sysDot"/>
            <a:round/>
            <a:headEnd/>
            <a:tailEnd/>
          </a:ln>
        </p:spPr>
        <p:txBody>
          <a:bodyPr/>
          <a:lstStyle/>
          <a:p>
            <a:endParaRPr lang="en-US"/>
          </a:p>
        </p:txBody>
      </p:sp>
      <p:sp>
        <p:nvSpPr>
          <p:cNvPr id="8319" name="Freeform 150"/>
          <p:cNvSpPr>
            <a:spLocks/>
          </p:cNvSpPr>
          <p:nvPr/>
        </p:nvSpPr>
        <p:spPr bwMode="auto">
          <a:xfrm>
            <a:off x="8418513" y="2257425"/>
            <a:ext cx="101600" cy="131763"/>
          </a:xfrm>
          <a:custGeom>
            <a:avLst/>
            <a:gdLst>
              <a:gd name="T0" fmla="*/ 0 w 64"/>
              <a:gd name="T1" fmla="*/ 2147483647 h 83"/>
              <a:gd name="T2" fmla="*/ 2147483647 w 64"/>
              <a:gd name="T3" fmla="*/ 0 h 83"/>
              <a:gd name="T4" fmla="*/ 2147483647 w 64"/>
              <a:gd name="T5" fmla="*/ 2147483647 h 83"/>
              <a:gd name="T6" fmla="*/ 2147483647 w 64"/>
              <a:gd name="T7" fmla="*/ 2147483647 h 83"/>
              <a:gd name="T8" fmla="*/ 2147483647 w 64"/>
              <a:gd name="T9" fmla="*/ 2147483647 h 83"/>
              <a:gd name="T10" fmla="*/ 2147483647 w 64"/>
              <a:gd name="T11" fmla="*/ 2147483647 h 83"/>
              <a:gd name="T12" fmla="*/ 0 w 64"/>
              <a:gd name="T13" fmla="*/ 2147483647 h 83"/>
              <a:gd name="T14" fmla="*/ 0 60000 65536"/>
              <a:gd name="T15" fmla="*/ 0 60000 65536"/>
              <a:gd name="T16" fmla="*/ 0 60000 65536"/>
              <a:gd name="T17" fmla="*/ 0 60000 65536"/>
              <a:gd name="T18" fmla="*/ 0 60000 65536"/>
              <a:gd name="T19" fmla="*/ 0 60000 65536"/>
              <a:gd name="T20" fmla="*/ 0 60000 65536"/>
              <a:gd name="T21" fmla="*/ 0 w 64"/>
              <a:gd name="T22" fmla="*/ 0 h 83"/>
              <a:gd name="T23" fmla="*/ 64 w 64"/>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3">
                <a:moveTo>
                  <a:pt x="0" y="18"/>
                </a:moveTo>
                <a:lnTo>
                  <a:pt x="36" y="0"/>
                </a:lnTo>
                <a:lnTo>
                  <a:pt x="63" y="18"/>
                </a:lnTo>
                <a:lnTo>
                  <a:pt x="63" y="36"/>
                </a:lnTo>
                <a:lnTo>
                  <a:pt x="45" y="64"/>
                </a:lnTo>
                <a:lnTo>
                  <a:pt x="18" y="82"/>
                </a:lnTo>
                <a:lnTo>
                  <a:pt x="0" y="18"/>
                </a:lnTo>
              </a:path>
            </a:pathLst>
          </a:custGeom>
          <a:noFill/>
          <a:ln w="12700" cap="rnd" cmpd="sng">
            <a:solidFill>
              <a:srgbClr val="114FFB"/>
            </a:solidFill>
            <a:prstDash val="sysDot"/>
            <a:round/>
            <a:headEnd/>
            <a:tailEnd/>
          </a:ln>
        </p:spPr>
        <p:txBody>
          <a:bodyPr/>
          <a:lstStyle/>
          <a:p>
            <a:endParaRPr lang="en-US"/>
          </a:p>
        </p:txBody>
      </p:sp>
      <p:sp>
        <p:nvSpPr>
          <p:cNvPr id="8320" name="Freeform 151"/>
          <p:cNvSpPr>
            <a:spLocks/>
          </p:cNvSpPr>
          <p:nvPr/>
        </p:nvSpPr>
        <p:spPr bwMode="auto">
          <a:xfrm>
            <a:off x="8186738" y="2286000"/>
            <a:ext cx="261937" cy="350838"/>
          </a:xfrm>
          <a:custGeom>
            <a:avLst/>
            <a:gdLst>
              <a:gd name="T0" fmla="*/ 0 w 165"/>
              <a:gd name="T1" fmla="*/ 2147483647 h 221"/>
              <a:gd name="T2" fmla="*/ 2147483647 w 165"/>
              <a:gd name="T3" fmla="*/ 2147483647 h 221"/>
              <a:gd name="T4" fmla="*/ 2147483647 w 165"/>
              <a:gd name="T5" fmla="*/ 2147483647 h 221"/>
              <a:gd name="T6" fmla="*/ 2147483647 w 165"/>
              <a:gd name="T7" fmla="*/ 0 h 221"/>
              <a:gd name="T8" fmla="*/ 2147483647 w 165"/>
              <a:gd name="T9" fmla="*/ 2147483647 h 221"/>
              <a:gd name="T10" fmla="*/ 2147483647 w 165"/>
              <a:gd name="T11" fmla="*/ 2147483647 h 221"/>
              <a:gd name="T12" fmla="*/ 2147483647 w 165"/>
              <a:gd name="T13" fmla="*/ 2147483647 h 221"/>
              <a:gd name="T14" fmla="*/ 2147483647 w 165"/>
              <a:gd name="T15" fmla="*/ 2147483647 h 221"/>
              <a:gd name="T16" fmla="*/ 2147483647 w 165"/>
              <a:gd name="T17" fmla="*/ 2147483647 h 221"/>
              <a:gd name="T18" fmla="*/ 2147483647 w 165"/>
              <a:gd name="T19" fmla="*/ 2147483647 h 221"/>
              <a:gd name="T20" fmla="*/ 2147483647 w 165"/>
              <a:gd name="T21" fmla="*/ 2147483647 h 221"/>
              <a:gd name="T22" fmla="*/ 0 w 165"/>
              <a:gd name="T23" fmla="*/ 2147483647 h 221"/>
              <a:gd name="T24" fmla="*/ 2147483647 w 165"/>
              <a:gd name="T25" fmla="*/ 2147483647 h 221"/>
              <a:gd name="T26" fmla="*/ 2147483647 w 165"/>
              <a:gd name="T27" fmla="*/ 2147483647 h 221"/>
              <a:gd name="T28" fmla="*/ 2147483647 w 165"/>
              <a:gd name="T29" fmla="*/ 2147483647 h 221"/>
              <a:gd name="T30" fmla="*/ 0 w 165"/>
              <a:gd name="T31" fmla="*/ 2147483647 h 2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5"/>
              <a:gd name="T49" fmla="*/ 0 h 221"/>
              <a:gd name="T50" fmla="*/ 165 w 165"/>
              <a:gd name="T51" fmla="*/ 221 h 2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5" h="221">
                <a:moveTo>
                  <a:pt x="0" y="37"/>
                </a:moveTo>
                <a:lnTo>
                  <a:pt x="73" y="27"/>
                </a:lnTo>
                <a:lnTo>
                  <a:pt x="92" y="18"/>
                </a:lnTo>
                <a:lnTo>
                  <a:pt x="146" y="0"/>
                </a:lnTo>
                <a:lnTo>
                  <a:pt x="164" y="63"/>
                </a:lnTo>
                <a:lnTo>
                  <a:pt x="137" y="73"/>
                </a:lnTo>
                <a:lnTo>
                  <a:pt x="128" y="91"/>
                </a:lnTo>
                <a:lnTo>
                  <a:pt x="92" y="119"/>
                </a:lnTo>
                <a:lnTo>
                  <a:pt x="82" y="110"/>
                </a:lnTo>
                <a:lnTo>
                  <a:pt x="73" y="137"/>
                </a:lnTo>
                <a:lnTo>
                  <a:pt x="18" y="220"/>
                </a:lnTo>
                <a:lnTo>
                  <a:pt x="0" y="210"/>
                </a:lnTo>
                <a:lnTo>
                  <a:pt x="27" y="156"/>
                </a:lnTo>
                <a:lnTo>
                  <a:pt x="9" y="110"/>
                </a:lnTo>
                <a:lnTo>
                  <a:pt x="18" y="82"/>
                </a:lnTo>
                <a:lnTo>
                  <a:pt x="0" y="37"/>
                </a:lnTo>
              </a:path>
            </a:pathLst>
          </a:custGeom>
          <a:noFill/>
          <a:ln w="12700" cap="rnd" cmpd="sng">
            <a:solidFill>
              <a:srgbClr val="114FFB"/>
            </a:solidFill>
            <a:prstDash val="sysDot"/>
            <a:round/>
            <a:headEnd/>
            <a:tailEnd/>
          </a:ln>
        </p:spPr>
        <p:txBody>
          <a:bodyPr/>
          <a:lstStyle/>
          <a:p>
            <a:endParaRPr lang="en-US"/>
          </a:p>
        </p:txBody>
      </p:sp>
      <p:sp>
        <p:nvSpPr>
          <p:cNvPr id="8321" name="Freeform 152"/>
          <p:cNvSpPr>
            <a:spLocks/>
          </p:cNvSpPr>
          <p:nvPr/>
        </p:nvSpPr>
        <p:spPr bwMode="auto">
          <a:xfrm>
            <a:off x="8040688" y="1687513"/>
            <a:ext cx="263525" cy="496887"/>
          </a:xfrm>
          <a:custGeom>
            <a:avLst/>
            <a:gdLst>
              <a:gd name="T0" fmla="*/ 0 w 166"/>
              <a:gd name="T1" fmla="*/ 2147483647 h 313"/>
              <a:gd name="T2" fmla="*/ 2147483647 w 166"/>
              <a:gd name="T3" fmla="*/ 0 h 313"/>
              <a:gd name="T4" fmla="*/ 2147483647 w 166"/>
              <a:gd name="T5" fmla="*/ 2147483647 h 313"/>
              <a:gd name="T6" fmla="*/ 2147483647 w 166"/>
              <a:gd name="T7" fmla="*/ 2147483647 h 313"/>
              <a:gd name="T8" fmla="*/ 2147483647 w 166"/>
              <a:gd name="T9" fmla="*/ 2147483647 h 313"/>
              <a:gd name="T10" fmla="*/ 2147483647 w 166"/>
              <a:gd name="T11" fmla="*/ 2147483647 h 313"/>
              <a:gd name="T12" fmla="*/ 2147483647 w 166"/>
              <a:gd name="T13" fmla="*/ 2147483647 h 313"/>
              <a:gd name="T14" fmla="*/ 2147483647 w 166"/>
              <a:gd name="T15" fmla="*/ 2147483647 h 313"/>
              <a:gd name="T16" fmla="*/ 2147483647 w 166"/>
              <a:gd name="T17" fmla="*/ 2147483647 h 313"/>
              <a:gd name="T18" fmla="*/ 2147483647 w 166"/>
              <a:gd name="T19" fmla="*/ 2147483647 h 313"/>
              <a:gd name="T20" fmla="*/ 2147483647 w 166"/>
              <a:gd name="T21" fmla="*/ 2147483647 h 313"/>
              <a:gd name="T22" fmla="*/ 2147483647 w 166"/>
              <a:gd name="T23" fmla="*/ 2147483647 h 313"/>
              <a:gd name="T24" fmla="*/ 2147483647 w 166"/>
              <a:gd name="T25" fmla="*/ 2147483647 h 313"/>
              <a:gd name="T26" fmla="*/ 2147483647 w 166"/>
              <a:gd name="T27" fmla="*/ 2147483647 h 313"/>
              <a:gd name="T28" fmla="*/ 2147483647 w 166"/>
              <a:gd name="T29" fmla="*/ 2147483647 h 313"/>
              <a:gd name="T30" fmla="*/ 2147483647 w 166"/>
              <a:gd name="T31" fmla="*/ 2147483647 h 313"/>
              <a:gd name="T32" fmla="*/ 0 w 166"/>
              <a:gd name="T33" fmla="*/ 2147483647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6"/>
              <a:gd name="T52" fmla="*/ 0 h 313"/>
              <a:gd name="T53" fmla="*/ 166 w 16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6" h="313">
                <a:moveTo>
                  <a:pt x="0" y="55"/>
                </a:moveTo>
                <a:lnTo>
                  <a:pt x="138" y="0"/>
                </a:lnTo>
                <a:lnTo>
                  <a:pt x="147" y="18"/>
                </a:lnTo>
                <a:lnTo>
                  <a:pt x="147" y="46"/>
                </a:lnTo>
                <a:lnTo>
                  <a:pt x="165" y="73"/>
                </a:lnTo>
                <a:lnTo>
                  <a:pt x="138" y="111"/>
                </a:lnTo>
                <a:lnTo>
                  <a:pt x="138" y="157"/>
                </a:lnTo>
                <a:lnTo>
                  <a:pt x="128" y="212"/>
                </a:lnTo>
                <a:lnTo>
                  <a:pt x="138" y="275"/>
                </a:lnTo>
                <a:lnTo>
                  <a:pt x="147" y="303"/>
                </a:lnTo>
                <a:lnTo>
                  <a:pt x="92" y="312"/>
                </a:lnTo>
                <a:lnTo>
                  <a:pt x="64" y="229"/>
                </a:lnTo>
                <a:lnTo>
                  <a:pt x="56" y="220"/>
                </a:lnTo>
                <a:lnTo>
                  <a:pt x="28" y="157"/>
                </a:lnTo>
                <a:lnTo>
                  <a:pt x="10" y="92"/>
                </a:lnTo>
                <a:lnTo>
                  <a:pt x="10" y="55"/>
                </a:lnTo>
                <a:lnTo>
                  <a:pt x="0" y="55"/>
                </a:lnTo>
              </a:path>
            </a:pathLst>
          </a:custGeom>
          <a:noFill/>
          <a:ln w="12700" cap="rnd" cmpd="sng">
            <a:solidFill>
              <a:srgbClr val="114FFB"/>
            </a:solidFill>
            <a:prstDash val="sysDot"/>
            <a:round/>
            <a:headEnd/>
            <a:tailEnd/>
          </a:ln>
        </p:spPr>
        <p:txBody>
          <a:bodyPr/>
          <a:lstStyle/>
          <a:p>
            <a:endParaRPr lang="en-US"/>
          </a:p>
        </p:txBody>
      </p:sp>
      <p:sp>
        <p:nvSpPr>
          <p:cNvPr id="8322" name="Freeform 153"/>
          <p:cNvSpPr>
            <a:spLocks/>
          </p:cNvSpPr>
          <p:nvPr/>
        </p:nvSpPr>
        <p:spPr bwMode="auto">
          <a:xfrm>
            <a:off x="7996238" y="2840038"/>
            <a:ext cx="176212" cy="276225"/>
          </a:xfrm>
          <a:custGeom>
            <a:avLst/>
            <a:gdLst>
              <a:gd name="T0" fmla="*/ 0 w 111"/>
              <a:gd name="T1" fmla="*/ 2147483647 h 174"/>
              <a:gd name="T2" fmla="*/ 2147483647 w 111"/>
              <a:gd name="T3" fmla="*/ 0 h 174"/>
              <a:gd name="T4" fmla="*/ 2147483647 w 111"/>
              <a:gd name="T5" fmla="*/ 2147483647 h 174"/>
              <a:gd name="T6" fmla="*/ 2147483647 w 111"/>
              <a:gd name="T7" fmla="*/ 2147483647 h 174"/>
              <a:gd name="T8" fmla="*/ 2147483647 w 111"/>
              <a:gd name="T9" fmla="*/ 2147483647 h 174"/>
              <a:gd name="T10" fmla="*/ 2147483647 w 111"/>
              <a:gd name="T11" fmla="*/ 2147483647 h 174"/>
              <a:gd name="T12" fmla="*/ 2147483647 w 111"/>
              <a:gd name="T13" fmla="*/ 2147483647 h 174"/>
              <a:gd name="T14" fmla="*/ 2147483647 w 111"/>
              <a:gd name="T15" fmla="*/ 2147483647 h 174"/>
              <a:gd name="T16" fmla="*/ 2147483647 w 111"/>
              <a:gd name="T17" fmla="*/ 2147483647 h 174"/>
              <a:gd name="T18" fmla="*/ 2147483647 w 111"/>
              <a:gd name="T19" fmla="*/ 2147483647 h 174"/>
              <a:gd name="T20" fmla="*/ 2147483647 w 111"/>
              <a:gd name="T21" fmla="*/ 2147483647 h 174"/>
              <a:gd name="T22" fmla="*/ 0 w 111"/>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74"/>
              <a:gd name="T38" fmla="*/ 111 w 111"/>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74">
                <a:moveTo>
                  <a:pt x="0" y="27"/>
                </a:moveTo>
                <a:lnTo>
                  <a:pt x="10" y="0"/>
                </a:lnTo>
                <a:lnTo>
                  <a:pt x="38" y="8"/>
                </a:lnTo>
                <a:lnTo>
                  <a:pt x="19" y="27"/>
                </a:lnTo>
                <a:lnTo>
                  <a:pt x="28" y="55"/>
                </a:lnTo>
                <a:lnTo>
                  <a:pt x="56" y="73"/>
                </a:lnTo>
                <a:lnTo>
                  <a:pt x="56" y="110"/>
                </a:lnTo>
                <a:lnTo>
                  <a:pt x="92" y="110"/>
                </a:lnTo>
                <a:lnTo>
                  <a:pt x="110" y="137"/>
                </a:lnTo>
                <a:lnTo>
                  <a:pt x="110" y="155"/>
                </a:lnTo>
                <a:lnTo>
                  <a:pt x="46" y="173"/>
                </a:lnTo>
                <a:lnTo>
                  <a:pt x="0" y="27"/>
                </a:lnTo>
              </a:path>
            </a:pathLst>
          </a:custGeom>
          <a:noFill/>
          <a:ln w="12700" cap="rnd" cmpd="sng">
            <a:solidFill>
              <a:srgbClr val="114FFB"/>
            </a:solidFill>
            <a:prstDash val="sysDot"/>
            <a:round/>
            <a:headEnd/>
            <a:tailEnd/>
          </a:ln>
        </p:spPr>
        <p:txBody>
          <a:bodyPr/>
          <a:lstStyle/>
          <a:p>
            <a:endParaRPr lang="en-US"/>
          </a:p>
        </p:txBody>
      </p:sp>
      <p:grpSp>
        <p:nvGrpSpPr>
          <p:cNvPr id="7" name="Group 154"/>
          <p:cNvGrpSpPr>
            <a:grpSpLocks/>
          </p:cNvGrpSpPr>
          <p:nvPr/>
        </p:nvGrpSpPr>
        <p:grpSpPr bwMode="auto">
          <a:xfrm>
            <a:off x="990600" y="1333500"/>
            <a:ext cx="2085975" cy="1262063"/>
            <a:chOff x="589" y="978"/>
            <a:chExt cx="1314" cy="795"/>
          </a:xfrm>
        </p:grpSpPr>
        <p:grpSp>
          <p:nvGrpSpPr>
            <p:cNvPr id="8" name="Group 155"/>
            <p:cNvGrpSpPr>
              <a:grpSpLocks/>
            </p:cNvGrpSpPr>
            <p:nvPr/>
          </p:nvGrpSpPr>
          <p:grpSpPr bwMode="auto">
            <a:xfrm>
              <a:off x="589" y="1104"/>
              <a:ext cx="665" cy="669"/>
              <a:chOff x="589" y="1104"/>
              <a:chExt cx="665" cy="669"/>
            </a:xfrm>
          </p:grpSpPr>
          <p:sp>
            <p:nvSpPr>
              <p:cNvPr id="8445" name="Freeform 156"/>
              <p:cNvSpPr>
                <a:spLocks/>
              </p:cNvSpPr>
              <p:nvPr/>
            </p:nvSpPr>
            <p:spPr bwMode="auto">
              <a:xfrm>
                <a:off x="589" y="1104"/>
                <a:ext cx="665" cy="669"/>
              </a:xfrm>
              <a:custGeom>
                <a:avLst/>
                <a:gdLst>
                  <a:gd name="T0" fmla="*/ 180 w 665"/>
                  <a:gd name="T1" fmla="*/ 32 h 669"/>
                  <a:gd name="T2" fmla="*/ 168 w 665"/>
                  <a:gd name="T3" fmla="*/ 68 h 669"/>
                  <a:gd name="T4" fmla="*/ 160 w 665"/>
                  <a:gd name="T5" fmla="*/ 104 h 669"/>
                  <a:gd name="T6" fmla="*/ 148 w 665"/>
                  <a:gd name="T7" fmla="*/ 144 h 669"/>
                  <a:gd name="T8" fmla="*/ 132 w 665"/>
                  <a:gd name="T9" fmla="*/ 180 h 669"/>
                  <a:gd name="T10" fmla="*/ 124 w 665"/>
                  <a:gd name="T11" fmla="*/ 216 h 669"/>
                  <a:gd name="T12" fmla="*/ 116 w 665"/>
                  <a:gd name="T13" fmla="*/ 256 h 669"/>
                  <a:gd name="T14" fmla="*/ 100 w 665"/>
                  <a:gd name="T15" fmla="*/ 292 h 669"/>
                  <a:gd name="T16" fmla="*/ 88 w 665"/>
                  <a:gd name="T17" fmla="*/ 328 h 669"/>
                  <a:gd name="T18" fmla="*/ 80 w 665"/>
                  <a:gd name="T19" fmla="*/ 364 h 669"/>
                  <a:gd name="T20" fmla="*/ 64 w 665"/>
                  <a:gd name="T21" fmla="*/ 404 h 669"/>
                  <a:gd name="T22" fmla="*/ 36 w 665"/>
                  <a:gd name="T23" fmla="*/ 436 h 669"/>
                  <a:gd name="T24" fmla="*/ 12 w 665"/>
                  <a:gd name="T25" fmla="*/ 472 h 669"/>
                  <a:gd name="T26" fmla="*/ 0 w 665"/>
                  <a:gd name="T27" fmla="*/ 508 h 669"/>
                  <a:gd name="T28" fmla="*/ 8 w 665"/>
                  <a:gd name="T29" fmla="*/ 544 h 669"/>
                  <a:gd name="T30" fmla="*/ 48 w 665"/>
                  <a:gd name="T31" fmla="*/ 556 h 669"/>
                  <a:gd name="T32" fmla="*/ 84 w 665"/>
                  <a:gd name="T33" fmla="*/ 568 h 669"/>
                  <a:gd name="T34" fmla="*/ 120 w 665"/>
                  <a:gd name="T35" fmla="*/ 584 h 669"/>
                  <a:gd name="T36" fmla="*/ 156 w 665"/>
                  <a:gd name="T37" fmla="*/ 592 h 669"/>
                  <a:gd name="T38" fmla="*/ 192 w 665"/>
                  <a:gd name="T39" fmla="*/ 592 h 669"/>
                  <a:gd name="T40" fmla="*/ 228 w 665"/>
                  <a:gd name="T41" fmla="*/ 584 h 669"/>
                  <a:gd name="T42" fmla="*/ 248 w 665"/>
                  <a:gd name="T43" fmla="*/ 548 h 669"/>
                  <a:gd name="T44" fmla="*/ 276 w 665"/>
                  <a:gd name="T45" fmla="*/ 516 h 669"/>
                  <a:gd name="T46" fmla="*/ 300 w 665"/>
                  <a:gd name="T47" fmla="*/ 548 h 669"/>
                  <a:gd name="T48" fmla="*/ 332 w 665"/>
                  <a:gd name="T49" fmla="*/ 576 h 669"/>
                  <a:gd name="T50" fmla="*/ 364 w 665"/>
                  <a:gd name="T51" fmla="*/ 604 h 669"/>
                  <a:gd name="T52" fmla="*/ 396 w 665"/>
                  <a:gd name="T53" fmla="*/ 632 h 669"/>
                  <a:gd name="T54" fmla="*/ 416 w 665"/>
                  <a:gd name="T55" fmla="*/ 668 h 669"/>
                  <a:gd name="T56" fmla="*/ 452 w 665"/>
                  <a:gd name="T57" fmla="*/ 668 h 669"/>
                  <a:gd name="T58" fmla="*/ 484 w 665"/>
                  <a:gd name="T59" fmla="*/ 656 h 669"/>
                  <a:gd name="T60" fmla="*/ 484 w 665"/>
                  <a:gd name="T61" fmla="*/ 620 h 669"/>
                  <a:gd name="T62" fmla="*/ 516 w 665"/>
                  <a:gd name="T63" fmla="*/ 600 h 669"/>
                  <a:gd name="T64" fmla="*/ 548 w 665"/>
                  <a:gd name="T65" fmla="*/ 572 h 669"/>
                  <a:gd name="T66" fmla="*/ 580 w 665"/>
                  <a:gd name="T67" fmla="*/ 548 h 669"/>
                  <a:gd name="T68" fmla="*/ 608 w 665"/>
                  <a:gd name="T69" fmla="*/ 512 h 669"/>
                  <a:gd name="T70" fmla="*/ 612 w 665"/>
                  <a:gd name="T71" fmla="*/ 476 h 669"/>
                  <a:gd name="T72" fmla="*/ 608 w 665"/>
                  <a:gd name="T73" fmla="*/ 440 h 669"/>
                  <a:gd name="T74" fmla="*/ 604 w 665"/>
                  <a:gd name="T75" fmla="*/ 404 h 669"/>
                  <a:gd name="T76" fmla="*/ 608 w 665"/>
                  <a:gd name="T77" fmla="*/ 368 h 669"/>
                  <a:gd name="T78" fmla="*/ 608 w 665"/>
                  <a:gd name="T79" fmla="*/ 332 h 669"/>
                  <a:gd name="T80" fmla="*/ 624 w 665"/>
                  <a:gd name="T81" fmla="*/ 300 h 669"/>
                  <a:gd name="T82" fmla="*/ 652 w 665"/>
                  <a:gd name="T83" fmla="*/ 268 h 669"/>
                  <a:gd name="T84" fmla="*/ 656 w 665"/>
                  <a:gd name="T85" fmla="*/ 232 h 669"/>
                  <a:gd name="T86" fmla="*/ 632 w 665"/>
                  <a:gd name="T87" fmla="*/ 196 h 669"/>
                  <a:gd name="T88" fmla="*/ 608 w 665"/>
                  <a:gd name="T89" fmla="*/ 160 h 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5"/>
                  <a:gd name="T136" fmla="*/ 0 h 669"/>
                  <a:gd name="T137" fmla="*/ 665 w 665"/>
                  <a:gd name="T138" fmla="*/ 669 h 6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5" h="669">
                    <a:moveTo>
                      <a:pt x="212" y="0"/>
                    </a:moveTo>
                    <a:lnTo>
                      <a:pt x="192" y="24"/>
                    </a:lnTo>
                    <a:lnTo>
                      <a:pt x="180" y="32"/>
                    </a:lnTo>
                    <a:lnTo>
                      <a:pt x="176" y="44"/>
                    </a:lnTo>
                    <a:lnTo>
                      <a:pt x="172" y="56"/>
                    </a:lnTo>
                    <a:lnTo>
                      <a:pt x="168" y="68"/>
                    </a:lnTo>
                    <a:lnTo>
                      <a:pt x="164" y="80"/>
                    </a:lnTo>
                    <a:lnTo>
                      <a:pt x="160" y="92"/>
                    </a:lnTo>
                    <a:lnTo>
                      <a:pt x="160" y="104"/>
                    </a:lnTo>
                    <a:lnTo>
                      <a:pt x="156" y="120"/>
                    </a:lnTo>
                    <a:lnTo>
                      <a:pt x="152" y="132"/>
                    </a:lnTo>
                    <a:lnTo>
                      <a:pt x="148" y="144"/>
                    </a:lnTo>
                    <a:lnTo>
                      <a:pt x="144" y="156"/>
                    </a:lnTo>
                    <a:lnTo>
                      <a:pt x="140" y="168"/>
                    </a:lnTo>
                    <a:lnTo>
                      <a:pt x="132" y="180"/>
                    </a:lnTo>
                    <a:lnTo>
                      <a:pt x="128" y="192"/>
                    </a:lnTo>
                    <a:lnTo>
                      <a:pt x="124" y="204"/>
                    </a:lnTo>
                    <a:lnTo>
                      <a:pt x="124" y="216"/>
                    </a:lnTo>
                    <a:lnTo>
                      <a:pt x="120" y="232"/>
                    </a:lnTo>
                    <a:lnTo>
                      <a:pt x="116" y="244"/>
                    </a:lnTo>
                    <a:lnTo>
                      <a:pt x="116" y="256"/>
                    </a:lnTo>
                    <a:lnTo>
                      <a:pt x="112" y="268"/>
                    </a:lnTo>
                    <a:lnTo>
                      <a:pt x="104" y="280"/>
                    </a:lnTo>
                    <a:lnTo>
                      <a:pt x="100" y="292"/>
                    </a:lnTo>
                    <a:lnTo>
                      <a:pt x="96" y="304"/>
                    </a:lnTo>
                    <a:lnTo>
                      <a:pt x="92" y="316"/>
                    </a:lnTo>
                    <a:lnTo>
                      <a:pt x="88" y="328"/>
                    </a:lnTo>
                    <a:lnTo>
                      <a:pt x="84" y="340"/>
                    </a:lnTo>
                    <a:lnTo>
                      <a:pt x="80" y="352"/>
                    </a:lnTo>
                    <a:lnTo>
                      <a:pt x="80" y="364"/>
                    </a:lnTo>
                    <a:lnTo>
                      <a:pt x="76" y="380"/>
                    </a:lnTo>
                    <a:lnTo>
                      <a:pt x="76" y="392"/>
                    </a:lnTo>
                    <a:lnTo>
                      <a:pt x="64" y="404"/>
                    </a:lnTo>
                    <a:lnTo>
                      <a:pt x="52" y="412"/>
                    </a:lnTo>
                    <a:lnTo>
                      <a:pt x="44" y="424"/>
                    </a:lnTo>
                    <a:lnTo>
                      <a:pt x="36" y="436"/>
                    </a:lnTo>
                    <a:lnTo>
                      <a:pt x="28" y="448"/>
                    </a:lnTo>
                    <a:lnTo>
                      <a:pt x="20" y="460"/>
                    </a:lnTo>
                    <a:lnTo>
                      <a:pt x="12" y="472"/>
                    </a:lnTo>
                    <a:lnTo>
                      <a:pt x="4" y="484"/>
                    </a:lnTo>
                    <a:lnTo>
                      <a:pt x="4" y="496"/>
                    </a:lnTo>
                    <a:lnTo>
                      <a:pt x="0" y="508"/>
                    </a:lnTo>
                    <a:lnTo>
                      <a:pt x="4" y="520"/>
                    </a:lnTo>
                    <a:lnTo>
                      <a:pt x="8" y="532"/>
                    </a:lnTo>
                    <a:lnTo>
                      <a:pt x="8" y="544"/>
                    </a:lnTo>
                    <a:lnTo>
                      <a:pt x="8" y="556"/>
                    </a:lnTo>
                    <a:lnTo>
                      <a:pt x="20" y="556"/>
                    </a:lnTo>
                    <a:lnTo>
                      <a:pt x="48" y="556"/>
                    </a:lnTo>
                    <a:lnTo>
                      <a:pt x="60" y="560"/>
                    </a:lnTo>
                    <a:lnTo>
                      <a:pt x="72" y="564"/>
                    </a:lnTo>
                    <a:lnTo>
                      <a:pt x="84" y="568"/>
                    </a:lnTo>
                    <a:lnTo>
                      <a:pt x="96" y="576"/>
                    </a:lnTo>
                    <a:lnTo>
                      <a:pt x="108" y="580"/>
                    </a:lnTo>
                    <a:lnTo>
                      <a:pt x="120" y="584"/>
                    </a:lnTo>
                    <a:lnTo>
                      <a:pt x="132" y="584"/>
                    </a:lnTo>
                    <a:lnTo>
                      <a:pt x="144" y="588"/>
                    </a:lnTo>
                    <a:lnTo>
                      <a:pt x="156" y="592"/>
                    </a:lnTo>
                    <a:lnTo>
                      <a:pt x="168" y="592"/>
                    </a:lnTo>
                    <a:lnTo>
                      <a:pt x="180" y="592"/>
                    </a:lnTo>
                    <a:lnTo>
                      <a:pt x="192" y="592"/>
                    </a:lnTo>
                    <a:lnTo>
                      <a:pt x="204" y="600"/>
                    </a:lnTo>
                    <a:lnTo>
                      <a:pt x="216" y="592"/>
                    </a:lnTo>
                    <a:lnTo>
                      <a:pt x="228" y="584"/>
                    </a:lnTo>
                    <a:lnTo>
                      <a:pt x="232" y="572"/>
                    </a:lnTo>
                    <a:lnTo>
                      <a:pt x="240" y="560"/>
                    </a:lnTo>
                    <a:lnTo>
                      <a:pt x="248" y="548"/>
                    </a:lnTo>
                    <a:lnTo>
                      <a:pt x="260" y="540"/>
                    </a:lnTo>
                    <a:lnTo>
                      <a:pt x="268" y="528"/>
                    </a:lnTo>
                    <a:lnTo>
                      <a:pt x="276" y="516"/>
                    </a:lnTo>
                    <a:lnTo>
                      <a:pt x="284" y="528"/>
                    </a:lnTo>
                    <a:lnTo>
                      <a:pt x="288" y="540"/>
                    </a:lnTo>
                    <a:lnTo>
                      <a:pt x="300" y="548"/>
                    </a:lnTo>
                    <a:lnTo>
                      <a:pt x="308" y="560"/>
                    </a:lnTo>
                    <a:lnTo>
                      <a:pt x="320" y="568"/>
                    </a:lnTo>
                    <a:lnTo>
                      <a:pt x="332" y="576"/>
                    </a:lnTo>
                    <a:lnTo>
                      <a:pt x="340" y="588"/>
                    </a:lnTo>
                    <a:lnTo>
                      <a:pt x="352" y="592"/>
                    </a:lnTo>
                    <a:lnTo>
                      <a:pt x="364" y="604"/>
                    </a:lnTo>
                    <a:lnTo>
                      <a:pt x="376" y="612"/>
                    </a:lnTo>
                    <a:lnTo>
                      <a:pt x="388" y="620"/>
                    </a:lnTo>
                    <a:lnTo>
                      <a:pt x="396" y="632"/>
                    </a:lnTo>
                    <a:lnTo>
                      <a:pt x="404" y="644"/>
                    </a:lnTo>
                    <a:lnTo>
                      <a:pt x="408" y="656"/>
                    </a:lnTo>
                    <a:lnTo>
                      <a:pt x="416" y="668"/>
                    </a:lnTo>
                    <a:lnTo>
                      <a:pt x="428" y="668"/>
                    </a:lnTo>
                    <a:lnTo>
                      <a:pt x="440" y="668"/>
                    </a:lnTo>
                    <a:lnTo>
                      <a:pt x="452" y="668"/>
                    </a:lnTo>
                    <a:lnTo>
                      <a:pt x="464" y="668"/>
                    </a:lnTo>
                    <a:lnTo>
                      <a:pt x="476" y="668"/>
                    </a:lnTo>
                    <a:lnTo>
                      <a:pt x="484" y="656"/>
                    </a:lnTo>
                    <a:lnTo>
                      <a:pt x="484" y="644"/>
                    </a:lnTo>
                    <a:lnTo>
                      <a:pt x="484" y="632"/>
                    </a:lnTo>
                    <a:lnTo>
                      <a:pt x="484" y="620"/>
                    </a:lnTo>
                    <a:lnTo>
                      <a:pt x="496" y="616"/>
                    </a:lnTo>
                    <a:lnTo>
                      <a:pt x="504" y="604"/>
                    </a:lnTo>
                    <a:lnTo>
                      <a:pt x="516" y="600"/>
                    </a:lnTo>
                    <a:lnTo>
                      <a:pt x="528" y="592"/>
                    </a:lnTo>
                    <a:lnTo>
                      <a:pt x="536" y="580"/>
                    </a:lnTo>
                    <a:lnTo>
                      <a:pt x="548" y="572"/>
                    </a:lnTo>
                    <a:lnTo>
                      <a:pt x="560" y="564"/>
                    </a:lnTo>
                    <a:lnTo>
                      <a:pt x="572" y="560"/>
                    </a:lnTo>
                    <a:lnTo>
                      <a:pt x="580" y="548"/>
                    </a:lnTo>
                    <a:lnTo>
                      <a:pt x="588" y="536"/>
                    </a:lnTo>
                    <a:lnTo>
                      <a:pt x="596" y="524"/>
                    </a:lnTo>
                    <a:lnTo>
                      <a:pt x="608" y="512"/>
                    </a:lnTo>
                    <a:lnTo>
                      <a:pt x="612" y="500"/>
                    </a:lnTo>
                    <a:lnTo>
                      <a:pt x="612" y="488"/>
                    </a:lnTo>
                    <a:lnTo>
                      <a:pt x="612" y="476"/>
                    </a:lnTo>
                    <a:lnTo>
                      <a:pt x="616" y="464"/>
                    </a:lnTo>
                    <a:lnTo>
                      <a:pt x="616" y="452"/>
                    </a:lnTo>
                    <a:lnTo>
                      <a:pt x="608" y="440"/>
                    </a:lnTo>
                    <a:lnTo>
                      <a:pt x="604" y="428"/>
                    </a:lnTo>
                    <a:lnTo>
                      <a:pt x="604" y="416"/>
                    </a:lnTo>
                    <a:lnTo>
                      <a:pt x="604" y="404"/>
                    </a:lnTo>
                    <a:lnTo>
                      <a:pt x="604" y="392"/>
                    </a:lnTo>
                    <a:lnTo>
                      <a:pt x="608" y="380"/>
                    </a:lnTo>
                    <a:lnTo>
                      <a:pt x="608" y="368"/>
                    </a:lnTo>
                    <a:lnTo>
                      <a:pt x="608" y="356"/>
                    </a:lnTo>
                    <a:lnTo>
                      <a:pt x="608" y="344"/>
                    </a:lnTo>
                    <a:lnTo>
                      <a:pt x="608" y="332"/>
                    </a:lnTo>
                    <a:lnTo>
                      <a:pt x="608" y="320"/>
                    </a:lnTo>
                    <a:lnTo>
                      <a:pt x="612" y="308"/>
                    </a:lnTo>
                    <a:lnTo>
                      <a:pt x="624" y="300"/>
                    </a:lnTo>
                    <a:lnTo>
                      <a:pt x="636" y="292"/>
                    </a:lnTo>
                    <a:lnTo>
                      <a:pt x="644" y="280"/>
                    </a:lnTo>
                    <a:lnTo>
                      <a:pt x="652" y="268"/>
                    </a:lnTo>
                    <a:lnTo>
                      <a:pt x="660" y="256"/>
                    </a:lnTo>
                    <a:lnTo>
                      <a:pt x="664" y="244"/>
                    </a:lnTo>
                    <a:lnTo>
                      <a:pt x="656" y="232"/>
                    </a:lnTo>
                    <a:lnTo>
                      <a:pt x="652" y="220"/>
                    </a:lnTo>
                    <a:lnTo>
                      <a:pt x="640" y="208"/>
                    </a:lnTo>
                    <a:lnTo>
                      <a:pt x="632" y="196"/>
                    </a:lnTo>
                    <a:lnTo>
                      <a:pt x="624" y="184"/>
                    </a:lnTo>
                    <a:lnTo>
                      <a:pt x="616" y="172"/>
                    </a:lnTo>
                    <a:lnTo>
                      <a:pt x="608" y="160"/>
                    </a:lnTo>
                    <a:lnTo>
                      <a:pt x="600" y="148"/>
                    </a:lnTo>
                    <a:lnTo>
                      <a:pt x="592" y="136"/>
                    </a:lnTo>
                  </a:path>
                </a:pathLst>
              </a:custGeom>
              <a:noFill/>
              <a:ln w="12700" cap="rnd" cmpd="sng">
                <a:solidFill>
                  <a:schemeClr val="tx2"/>
                </a:solidFill>
                <a:prstDash val="solid"/>
                <a:round/>
                <a:headEnd type="none" w="sm" len="sm"/>
                <a:tailEnd type="none" w="sm" len="sm"/>
              </a:ln>
            </p:spPr>
            <p:txBody>
              <a:bodyPr/>
              <a:lstStyle/>
              <a:p>
                <a:endParaRPr lang="en-US"/>
              </a:p>
            </p:txBody>
          </p:sp>
          <p:sp>
            <p:nvSpPr>
              <p:cNvPr id="8446" name="Freeform 157"/>
              <p:cNvSpPr>
                <a:spLocks/>
              </p:cNvSpPr>
              <p:nvPr/>
            </p:nvSpPr>
            <p:spPr bwMode="auto">
              <a:xfrm>
                <a:off x="785" y="1104"/>
                <a:ext cx="393" cy="145"/>
              </a:xfrm>
              <a:custGeom>
                <a:avLst/>
                <a:gdLst>
                  <a:gd name="T0" fmla="*/ 16 w 393"/>
                  <a:gd name="T1" fmla="*/ 0 h 145"/>
                  <a:gd name="T2" fmla="*/ 0 w 393"/>
                  <a:gd name="T3" fmla="*/ 20 h 145"/>
                  <a:gd name="T4" fmla="*/ 12 w 393"/>
                  <a:gd name="T5" fmla="*/ 24 h 145"/>
                  <a:gd name="T6" fmla="*/ 24 w 393"/>
                  <a:gd name="T7" fmla="*/ 28 h 145"/>
                  <a:gd name="T8" fmla="*/ 36 w 393"/>
                  <a:gd name="T9" fmla="*/ 28 h 145"/>
                  <a:gd name="T10" fmla="*/ 48 w 393"/>
                  <a:gd name="T11" fmla="*/ 28 h 145"/>
                  <a:gd name="T12" fmla="*/ 60 w 393"/>
                  <a:gd name="T13" fmla="*/ 28 h 145"/>
                  <a:gd name="T14" fmla="*/ 72 w 393"/>
                  <a:gd name="T15" fmla="*/ 28 h 145"/>
                  <a:gd name="T16" fmla="*/ 84 w 393"/>
                  <a:gd name="T17" fmla="*/ 28 h 145"/>
                  <a:gd name="T18" fmla="*/ 96 w 393"/>
                  <a:gd name="T19" fmla="*/ 32 h 145"/>
                  <a:gd name="T20" fmla="*/ 108 w 393"/>
                  <a:gd name="T21" fmla="*/ 32 h 145"/>
                  <a:gd name="T22" fmla="*/ 120 w 393"/>
                  <a:gd name="T23" fmla="*/ 32 h 145"/>
                  <a:gd name="T24" fmla="*/ 132 w 393"/>
                  <a:gd name="T25" fmla="*/ 32 h 145"/>
                  <a:gd name="T26" fmla="*/ 144 w 393"/>
                  <a:gd name="T27" fmla="*/ 32 h 145"/>
                  <a:gd name="T28" fmla="*/ 156 w 393"/>
                  <a:gd name="T29" fmla="*/ 32 h 145"/>
                  <a:gd name="T30" fmla="*/ 168 w 393"/>
                  <a:gd name="T31" fmla="*/ 32 h 145"/>
                  <a:gd name="T32" fmla="*/ 180 w 393"/>
                  <a:gd name="T33" fmla="*/ 36 h 145"/>
                  <a:gd name="T34" fmla="*/ 192 w 393"/>
                  <a:gd name="T35" fmla="*/ 36 h 145"/>
                  <a:gd name="T36" fmla="*/ 204 w 393"/>
                  <a:gd name="T37" fmla="*/ 36 h 145"/>
                  <a:gd name="T38" fmla="*/ 216 w 393"/>
                  <a:gd name="T39" fmla="*/ 36 h 145"/>
                  <a:gd name="T40" fmla="*/ 228 w 393"/>
                  <a:gd name="T41" fmla="*/ 36 h 145"/>
                  <a:gd name="T42" fmla="*/ 240 w 393"/>
                  <a:gd name="T43" fmla="*/ 36 h 145"/>
                  <a:gd name="T44" fmla="*/ 252 w 393"/>
                  <a:gd name="T45" fmla="*/ 40 h 145"/>
                  <a:gd name="T46" fmla="*/ 260 w 393"/>
                  <a:gd name="T47" fmla="*/ 52 h 145"/>
                  <a:gd name="T48" fmla="*/ 264 w 393"/>
                  <a:gd name="T49" fmla="*/ 64 h 145"/>
                  <a:gd name="T50" fmla="*/ 272 w 393"/>
                  <a:gd name="T51" fmla="*/ 76 h 145"/>
                  <a:gd name="T52" fmla="*/ 276 w 393"/>
                  <a:gd name="T53" fmla="*/ 88 h 145"/>
                  <a:gd name="T54" fmla="*/ 284 w 393"/>
                  <a:gd name="T55" fmla="*/ 100 h 145"/>
                  <a:gd name="T56" fmla="*/ 288 w 393"/>
                  <a:gd name="T57" fmla="*/ 112 h 145"/>
                  <a:gd name="T58" fmla="*/ 296 w 393"/>
                  <a:gd name="T59" fmla="*/ 124 h 145"/>
                  <a:gd name="T60" fmla="*/ 300 w 393"/>
                  <a:gd name="T61" fmla="*/ 136 h 145"/>
                  <a:gd name="T62" fmla="*/ 312 w 393"/>
                  <a:gd name="T63" fmla="*/ 136 h 145"/>
                  <a:gd name="T64" fmla="*/ 324 w 393"/>
                  <a:gd name="T65" fmla="*/ 136 h 145"/>
                  <a:gd name="T66" fmla="*/ 336 w 393"/>
                  <a:gd name="T67" fmla="*/ 136 h 145"/>
                  <a:gd name="T68" fmla="*/ 348 w 393"/>
                  <a:gd name="T69" fmla="*/ 140 h 145"/>
                  <a:gd name="T70" fmla="*/ 360 w 393"/>
                  <a:gd name="T71" fmla="*/ 144 h 145"/>
                  <a:gd name="T72" fmla="*/ 352 w 393"/>
                  <a:gd name="T73" fmla="*/ 144 h 145"/>
                  <a:gd name="T74" fmla="*/ 376 w 393"/>
                  <a:gd name="T75" fmla="*/ 136 h 145"/>
                  <a:gd name="T76" fmla="*/ 352 w 393"/>
                  <a:gd name="T77" fmla="*/ 144 h 145"/>
                  <a:gd name="T78" fmla="*/ 364 w 393"/>
                  <a:gd name="T79" fmla="*/ 132 h 145"/>
                  <a:gd name="T80" fmla="*/ 376 w 393"/>
                  <a:gd name="T81" fmla="*/ 132 h 145"/>
                  <a:gd name="T82" fmla="*/ 388 w 393"/>
                  <a:gd name="T83" fmla="*/ 132 h 145"/>
                  <a:gd name="T84" fmla="*/ 392 w 393"/>
                  <a:gd name="T85" fmla="*/ 144 h 1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3"/>
                  <a:gd name="T130" fmla="*/ 0 h 145"/>
                  <a:gd name="T131" fmla="*/ 393 w 393"/>
                  <a:gd name="T132" fmla="*/ 145 h 14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3" h="145">
                    <a:moveTo>
                      <a:pt x="16" y="0"/>
                    </a:moveTo>
                    <a:lnTo>
                      <a:pt x="0" y="20"/>
                    </a:lnTo>
                    <a:lnTo>
                      <a:pt x="12" y="24"/>
                    </a:lnTo>
                    <a:lnTo>
                      <a:pt x="24" y="28"/>
                    </a:lnTo>
                    <a:lnTo>
                      <a:pt x="36" y="28"/>
                    </a:lnTo>
                    <a:lnTo>
                      <a:pt x="48" y="28"/>
                    </a:lnTo>
                    <a:lnTo>
                      <a:pt x="60" y="28"/>
                    </a:lnTo>
                    <a:lnTo>
                      <a:pt x="72" y="28"/>
                    </a:lnTo>
                    <a:lnTo>
                      <a:pt x="84" y="28"/>
                    </a:lnTo>
                    <a:lnTo>
                      <a:pt x="96" y="32"/>
                    </a:lnTo>
                    <a:lnTo>
                      <a:pt x="108" y="32"/>
                    </a:lnTo>
                    <a:lnTo>
                      <a:pt x="120" y="32"/>
                    </a:lnTo>
                    <a:lnTo>
                      <a:pt x="132" y="32"/>
                    </a:lnTo>
                    <a:lnTo>
                      <a:pt x="144" y="32"/>
                    </a:lnTo>
                    <a:lnTo>
                      <a:pt x="156" y="32"/>
                    </a:lnTo>
                    <a:lnTo>
                      <a:pt x="168" y="32"/>
                    </a:lnTo>
                    <a:lnTo>
                      <a:pt x="180" y="36"/>
                    </a:lnTo>
                    <a:lnTo>
                      <a:pt x="192" y="36"/>
                    </a:lnTo>
                    <a:lnTo>
                      <a:pt x="204" y="36"/>
                    </a:lnTo>
                    <a:lnTo>
                      <a:pt x="216" y="36"/>
                    </a:lnTo>
                    <a:lnTo>
                      <a:pt x="228" y="36"/>
                    </a:lnTo>
                    <a:lnTo>
                      <a:pt x="240" y="36"/>
                    </a:lnTo>
                    <a:lnTo>
                      <a:pt x="252" y="40"/>
                    </a:lnTo>
                    <a:lnTo>
                      <a:pt x="260" y="52"/>
                    </a:lnTo>
                    <a:lnTo>
                      <a:pt x="264" y="64"/>
                    </a:lnTo>
                    <a:lnTo>
                      <a:pt x="272" y="76"/>
                    </a:lnTo>
                    <a:lnTo>
                      <a:pt x="276" y="88"/>
                    </a:lnTo>
                    <a:lnTo>
                      <a:pt x="284" y="100"/>
                    </a:lnTo>
                    <a:lnTo>
                      <a:pt x="288" y="112"/>
                    </a:lnTo>
                    <a:lnTo>
                      <a:pt x="296" y="124"/>
                    </a:lnTo>
                    <a:lnTo>
                      <a:pt x="300" y="136"/>
                    </a:lnTo>
                    <a:lnTo>
                      <a:pt x="312" y="136"/>
                    </a:lnTo>
                    <a:lnTo>
                      <a:pt x="324" y="136"/>
                    </a:lnTo>
                    <a:lnTo>
                      <a:pt x="336" y="136"/>
                    </a:lnTo>
                    <a:lnTo>
                      <a:pt x="348" y="140"/>
                    </a:lnTo>
                    <a:lnTo>
                      <a:pt x="360" y="144"/>
                    </a:lnTo>
                    <a:lnTo>
                      <a:pt x="352" y="144"/>
                    </a:lnTo>
                    <a:lnTo>
                      <a:pt x="376" y="136"/>
                    </a:lnTo>
                    <a:lnTo>
                      <a:pt x="352" y="144"/>
                    </a:lnTo>
                    <a:lnTo>
                      <a:pt x="364" y="132"/>
                    </a:lnTo>
                    <a:lnTo>
                      <a:pt x="376" y="132"/>
                    </a:lnTo>
                    <a:lnTo>
                      <a:pt x="388" y="132"/>
                    </a:lnTo>
                    <a:lnTo>
                      <a:pt x="392" y="144"/>
                    </a:lnTo>
                  </a:path>
                </a:pathLst>
              </a:custGeom>
              <a:noFill/>
              <a:ln w="12700" cap="rnd" cmpd="sng">
                <a:solidFill>
                  <a:schemeClr val="tx2"/>
                </a:solidFill>
                <a:prstDash val="solid"/>
                <a:round/>
                <a:headEnd type="none" w="sm" len="sm"/>
                <a:tailEnd type="none" w="sm" len="sm"/>
              </a:ln>
            </p:spPr>
            <p:txBody>
              <a:bodyPr/>
              <a:lstStyle/>
              <a:p>
                <a:endParaRPr lang="en-US"/>
              </a:p>
            </p:txBody>
          </p:sp>
        </p:grpSp>
        <p:sp>
          <p:nvSpPr>
            <p:cNvPr id="8442" name="Freeform 158"/>
            <p:cNvSpPr>
              <a:spLocks/>
            </p:cNvSpPr>
            <p:nvPr/>
          </p:nvSpPr>
          <p:spPr bwMode="auto">
            <a:xfrm>
              <a:off x="1185" y="1152"/>
              <a:ext cx="427" cy="295"/>
            </a:xfrm>
            <a:custGeom>
              <a:avLst/>
              <a:gdLst>
                <a:gd name="T0" fmla="*/ 0 w 427"/>
                <a:gd name="T1" fmla="*/ 96 h 295"/>
                <a:gd name="T2" fmla="*/ 18 w 427"/>
                <a:gd name="T3" fmla="*/ 90 h 295"/>
                <a:gd name="T4" fmla="*/ 36 w 427"/>
                <a:gd name="T5" fmla="*/ 78 h 295"/>
                <a:gd name="T6" fmla="*/ 54 w 427"/>
                <a:gd name="T7" fmla="*/ 66 h 295"/>
                <a:gd name="T8" fmla="*/ 72 w 427"/>
                <a:gd name="T9" fmla="*/ 48 h 295"/>
                <a:gd name="T10" fmla="*/ 90 w 427"/>
                <a:gd name="T11" fmla="*/ 42 h 295"/>
                <a:gd name="T12" fmla="*/ 108 w 427"/>
                <a:gd name="T13" fmla="*/ 30 h 295"/>
                <a:gd name="T14" fmla="*/ 126 w 427"/>
                <a:gd name="T15" fmla="*/ 24 h 295"/>
                <a:gd name="T16" fmla="*/ 144 w 427"/>
                <a:gd name="T17" fmla="*/ 12 h 295"/>
                <a:gd name="T18" fmla="*/ 162 w 427"/>
                <a:gd name="T19" fmla="*/ 0 h 295"/>
                <a:gd name="T20" fmla="*/ 174 w 427"/>
                <a:gd name="T21" fmla="*/ 18 h 295"/>
                <a:gd name="T22" fmla="*/ 186 w 427"/>
                <a:gd name="T23" fmla="*/ 36 h 295"/>
                <a:gd name="T24" fmla="*/ 204 w 427"/>
                <a:gd name="T25" fmla="*/ 48 h 295"/>
                <a:gd name="T26" fmla="*/ 222 w 427"/>
                <a:gd name="T27" fmla="*/ 54 h 295"/>
                <a:gd name="T28" fmla="*/ 234 w 427"/>
                <a:gd name="T29" fmla="*/ 72 h 295"/>
                <a:gd name="T30" fmla="*/ 252 w 427"/>
                <a:gd name="T31" fmla="*/ 78 h 295"/>
                <a:gd name="T32" fmla="*/ 270 w 427"/>
                <a:gd name="T33" fmla="*/ 78 h 295"/>
                <a:gd name="T34" fmla="*/ 288 w 427"/>
                <a:gd name="T35" fmla="*/ 84 h 295"/>
                <a:gd name="T36" fmla="*/ 306 w 427"/>
                <a:gd name="T37" fmla="*/ 90 h 295"/>
                <a:gd name="T38" fmla="*/ 324 w 427"/>
                <a:gd name="T39" fmla="*/ 102 h 295"/>
                <a:gd name="T40" fmla="*/ 342 w 427"/>
                <a:gd name="T41" fmla="*/ 108 h 295"/>
                <a:gd name="T42" fmla="*/ 360 w 427"/>
                <a:gd name="T43" fmla="*/ 114 h 295"/>
                <a:gd name="T44" fmla="*/ 378 w 427"/>
                <a:gd name="T45" fmla="*/ 126 h 295"/>
                <a:gd name="T46" fmla="*/ 390 w 427"/>
                <a:gd name="T47" fmla="*/ 144 h 295"/>
                <a:gd name="T48" fmla="*/ 390 w 427"/>
                <a:gd name="T49" fmla="*/ 162 h 295"/>
                <a:gd name="T50" fmla="*/ 402 w 427"/>
                <a:gd name="T51" fmla="*/ 180 h 295"/>
                <a:gd name="T52" fmla="*/ 396 w 427"/>
                <a:gd name="T53" fmla="*/ 198 h 295"/>
                <a:gd name="T54" fmla="*/ 384 w 427"/>
                <a:gd name="T55" fmla="*/ 216 h 295"/>
                <a:gd name="T56" fmla="*/ 378 w 427"/>
                <a:gd name="T57" fmla="*/ 234 h 295"/>
                <a:gd name="T58" fmla="*/ 372 w 427"/>
                <a:gd name="T59" fmla="*/ 252 h 295"/>
                <a:gd name="T60" fmla="*/ 372 w 427"/>
                <a:gd name="T61" fmla="*/ 270 h 295"/>
                <a:gd name="T62" fmla="*/ 372 w 427"/>
                <a:gd name="T63" fmla="*/ 288 h 295"/>
                <a:gd name="T64" fmla="*/ 390 w 427"/>
                <a:gd name="T65" fmla="*/ 294 h 295"/>
                <a:gd name="T66" fmla="*/ 408 w 427"/>
                <a:gd name="T67" fmla="*/ 288 h 295"/>
                <a:gd name="T68" fmla="*/ 426 w 427"/>
                <a:gd name="T69" fmla="*/ 276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7"/>
                <a:gd name="T106" fmla="*/ 0 h 295"/>
                <a:gd name="T107" fmla="*/ 427 w 427"/>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7" h="295">
                  <a:moveTo>
                    <a:pt x="0" y="96"/>
                  </a:moveTo>
                  <a:lnTo>
                    <a:pt x="18" y="90"/>
                  </a:lnTo>
                  <a:lnTo>
                    <a:pt x="36" y="78"/>
                  </a:lnTo>
                  <a:lnTo>
                    <a:pt x="54" y="66"/>
                  </a:lnTo>
                  <a:lnTo>
                    <a:pt x="72" y="48"/>
                  </a:lnTo>
                  <a:lnTo>
                    <a:pt x="90" y="42"/>
                  </a:lnTo>
                  <a:lnTo>
                    <a:pt x="108" y="30"/>
                  </a:lnTo>
                  <a:lnTo>
                    <a:pt x="126" y="24"/>
                  </a:lnTo>
                  <a:lnTo>
                    <a:pt x="144" y="12"/>
                  </a:lnTo>
                  <a:lnTo>
                    <a:pt x="162" y="0"/>
                  </a:lnTo>
                  <a:lnTo>
                    <a:pt x="174" y="18"/>
                  </a:lnTo>
                  <a:lnTo>
                    <a:pt x="186" y="36"/>
                  </a:lnTo>
                  <a:lnTo>
                    <a:pt x="204" y="48"/>
                  </a:lnTo>
                  <a:lnTo>
                    <a:pt x="222" y="54"/>
                  </a:lnTo>
                  <a:lnTo>
                    <a:pt x="234" y="72"/>
                  </a:lnTo>
                  <a:lnTo>
                    <a:pt x="252" y="78"/>
                  </a:lnTo>
                  <a:lnTo>
                    <a:pt x="270" y="78"/>
                  </a:lnTo>
                  <a:lnTo>
                    <a:pt x="288" y="84"/>
                  </a:lnTo>
                  <a:lnTo>
                    <a:pt x="306" y="90"/>
                  </a:lnTo>
                  <a:lnTo>
                    <a:pt x="324" y="102"/>
                  </a:lnTo>
                  <a:lnTo>
                    <a:pt x="342" y="108"/>
                  </a:lnTo>
                  <a:lnTo>
                    <a:pt x="360" y="114"/>
                  </a:lnTo>
                  <a:lnTo>
                    <a:pt x="378" y="126"/>
                  </a:lnTo>
                  <a:lnTo>
                    <a:pt x="390" y="144"/>
                  </a:lnTo>
                  <a:lnTo>
                    <a:pt x="390" y="162"/>
                  </a:lnTo>
                  <a:lnTo>
                    <a:pt x="402" y="180"/>
                  </a:lnTo>
                  <a:lnTo>
                    <a:pt x="396" y="198"/>
                  </a:lnTo>
                  <a:lnTo>
                    <a:pt x="384" y="216"/>
                  </a:lnTo>
                  <a:lnTo>
                    <a:pt x="378" y="234"/>
                  </a:lnTo>
                  <a:lnTo>
                    <a:pt x="372" y="252"/>
                  </a:lnTo>
                  <a:lnTo>
                    <a:pt x="372" y="270"/>
                  </a:lnTo>
                  <a:lnTo>
                    <a:pt x="372" y="288"/>
                  </a:lnTo>
                  <a:lnTo>
                    <a:pt x="390" y="294"/>
                  </a:lnTo>
                  <a:lnTo>
                    <a:pt x="408" y="288"/>
                  </a:lnTo>
                  <a:lnTo>
                    <a:pt x="426" y="276"/>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443" name="Freeform 159"/>
            <p:cNvSpPr>
              <a:spLocks/>
            </p:cNvSpPr>
            <p:nvPr/>
          </p:nvSpPr>
          <p:spPr bwMode="auto">
            <a:xfrm>
              <a:off x="1602" y="978"/>
              <a:ext cx="166" cy="463"/>
            </a:xfrm>
            <a:custGeom>
              <a:avLst/>
              <a:gdLst>
                <a:gd name="T0" fmla="*/ 12 w 166"/>
                <a:gd name="T1" fmla="*/ 453 h 463"/>
                <a:gd name="T2" fmla="*/ 3 w 166"/>
                <a:gd name="T3" fmla="*/ 435 h 463"/>
                <a:gd name="T4" fmla="*/ 9 w 166"/>
                <a:gd name="T5" fmla="*/ 420 h 463"/>
                <a:gd name="T6" fmla="*/ 27 w 166"/>
                <a:gd name="T7" fmla="*/ 405 h 463"/>
                <a:gd name="T8" fmla="*/ 45 w 166"/>
                <a:gd name="T9" fmla="*/ 393 h 463"/>
                <a:gd name="T10" fmla="*/ 63 w 166"/>
                <a:gd name="T11" fmla="*/ 393 h 463"/>
                <a:gd name="T12" fmla="*/ 81 w 166"/>
                <a:gd name="T13" fmla="*/ 393 h 463"/>
                <a:gd name="T14" fmla="*/ 99 w 166"/>
                <a:gd name="T15" fmla="*/ 387 h 463"/>
                <a:gd name="T16" fmla="*/ 111 w 166"/>
                <a:gd name="T17" fmla="*/ 402 h 463"/>
                <a:gd name="T18" fmla="*/ 126 w 166"/>
                <a:gd name="T19" fmla="*/ 411 h 463"/>
                <a:gd name="T20" fmla="*/ 129 w 166"/>
                <a:gd name="T21" fmla="*/ 393 h 463"/>
                <a:gd name="T22" fmla="*/ 135 w 166"/>
                <a:gd name="T23" fmla="*/ 375 h 463"/>
                <a:gd name="T24" fmla="*/ 141 w 166"/>
                <a:gd name="T25" fmla="*/ 357 h 463"/>
                <a:gd name="T26" fmla="*/ 147 w 166"/>
                <a:gd name="T27" fmla="*/ 339 h 463"/>
                <a:gd name="T28" fmla="*/ 156 w 166"/>
                <a:gd name="T29" fmla="*/ 321 h 463"/>
                <a:gd name="T30" fmla="*/ 162 w 166"/>
                <a:gd name="T31" fmla="*/ 303 h 463"/>
                <a:gd name="T32" fmla="*/ 165 w 166"/>
                <a:gd name="T33" fmla="*/ 285 h 463"/>
                <a:gd name="T34" fmla="*/ 165 w 166"/>
                <a:gd name="T35" fmla="*/ 267 h 463"/>
                <a:gd name="T36" fmla="*/ 159 w 166"/>
                <a:gd name="T37" fmla="*/ 249 h 463"/>
                <a:gd name="T38" fmla="*/ 147 w 166"/>
                <a:gd name="T39" fmla="*/ 231 h 463"/>
                <a:gd name="T40" fmla="*/ 135 w 166"/>
                <a:gd name="T41" fmla="*/ 213 h 463"/>
                <a:gd name="T42" fmla="*/ 120 w 166"/>
                <a:gd name="T43" fmla="*/ 201 h 463"/>
                <a:gd name="T44" fmla="*/ 120 w 166"/>
                <a:gd name="T45" fmla="*/ 183 h 463"/>
                <a:gd name="T46" fmla="*/ 123 w 166"/>
                <a:gd name="T47" fmla="*/ 165 h 463"/>
                <a:gd name="T48" fmla="*/ 123 w 166"/>
                <a:gd name="T49" fmla="*/ 147 h 463"/>
                <a:gd name="T50" fmla="*/ 114 w 166"/>
                <a:gd name="T51" fmla="*/ 129 h 463"/>
                <a:gd name="T52" fmla="*/ 114 w 166"/>
                <a:gd name="T53" fmla="*/ 111 h 463"/>
                <a:gd name="T54" fmla="*/ 108 w 166"/>
                <a:gd name="T55" fmla="*/ 93 h 463"/>
                <a:gd name="T56" fmla="*/ 105 w 166"/>
                <a:gd name="T57" fmla="*/ 75 h 463"/>
                <a:gd name="T58" fmla="*/ 102 w 166"/>
                <a:gd name="T59" fmla="*/ 54 h 463"/>
                <a:gd name="T60" fmla="*/ 99 w 166"/>
                <a:gd name="T61" fmla="*/ 36 h 463"/>
                <a:gd name="T62" fmla="*/ 96 w 166"/>
                <a:gd name="T63" fmla="*/ 18 h 463"/>
                <a:gd name="T64" fmla="*/ 93 w 166"/>
                <a:gd name="T65" fmla="*/ 0 h 4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
                <a:gd name="T100" fmla="*/ 0 h 463"/>
                <a:gd name="T101" fmla="*/ 166 w 166"/>
                <a:gd name="T102" fmla="*/ 463 h 4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 h="463">
                  <a:moveTo>
                    <a:pt x="15" y="462"/>
                  </a:moveTo>
                  <a:lnTo>
                    <a:pt x="12" y="453"/>
                  </a:lnTo>
                  <a:lnTo>
                    <a:pt x="9" y="444"/>
                  </a:lnTo>
                  <a:lnTo>
                    <a:pt x="3" y="435"/>
                  </a:lnTo>
                  <a:lnTo>
                    <a:pt x="0" y="426"/>
                  </a:lnTo>
                  <a:lnTo>
                    <a:pt x="9" y="420"/>
                  </a:lnTo>
                  <a:lnTo>
                    <a:pt x="18" y="411"/>
                  </a:lnTo>
                  <a:lnTo>
                    <a:pt x="27" y="405"/>
                  </a:lnTo>
                  <a:lnTo>
                    <a:pt x="36" y="399"/>
                  </a:lnTo>
                  <a:lnTo>
                    <a:pt x="45" y="393"/>
                  </a:lnTo>
                  <a:lnTo>
                    <a:pt x="54" y="393"/>
                  </a:lnTo>
                  <a:lnTo>
                    <a:pt x="63" y="393"/>
                  </a:lnTo>
                  <a:lnTo>
                    <a:pt x="72" y="393"/>
                  </a:lnTo>
                  <a:lnTo>
                    <a:pt x="81" y="393"/>
                  </a:lnTo>
                  <a:lnTo>
                    <a:pt x="90" y="390"/>
                  </a:lnTo>
                  <a:lnTo>
                    <a:pt x="99" y="387"/>
                  </a:lnTo>
                  <a:lnTo>
                    <a:pt x="108" y="393"/>
                  </a:lnTo>
                  <a:lnTo>
                    <a:pt x="111" y="402"/>
                  </a:lnTo>
                  <a:lnTo>
                    <a:pt x="117" y="411"/>
                  </a:lnTo>
                  <a:lnTo>
                    <a:pt x="126" y="411"/>
                  </a:lnTo>
                  <a:lnTo>
                    <a:pt x="126" y="402"/>
                  </a:lnTo>
                  <a:lnTo>
                    <a:pt x="129" y="393"/>
                  </a:lnTo>
                  <a:lnTo>
                    <a:pt x="132" y="384"/>
                  </a:lnTo>
                  <a:lnTo>
                    <a:pt x="135" y="375"/>
                  </a:lnTo>
                  <a:lnTo>
                    <a:pt x="138" y="366"/>
                  </a:lnTo>
                  <a:lnTo>
                    <a:pt x="141" y="357"/>
                  </a:lnTo>
                  <a:lnTo>
                    <a:pt x="144" y="348"/>
                  </a:lnTo>
                  <a:lnTo>
                    <a:pt x="147" y="339"/>
                  </a:lnTo>
                  <a:lnTo>
                    <a:pt x="153" y="330"/>
                  </a:lnTo>
                  <a:lnTo>
                    <a:pt x="156" y="321"/>
                  </a:lnTo>
                  <a:lnTo>
                    <a:pt x="159" y="312"/>
                  </a:lnTo>
                  <a:lnTo>
                    <a:pt x="162" y="303"/>
                  </a:lnTo>
                  <a:lnTo>
                    <a:pt x="165" y="294"/>
                  </a:lnTo>
                  <a:lnTo>
                    <a:pt x="165" y="285"/>
                  </a:lnTo>
                  <a:lnTo>
                    <a:pt x="165" y="276"/>
                  </a:lnTo>
                  <a:lnTo>
                    <a:pt x="165" y="267"/>
                  </a:lnTo>
                  <a:lnTo>
                    <a:pt x="162" y="258"/>
                  </a:lnTo>
                  <a:lnTo>
                    <a:pt x="159" y="249"/>
                  </a:lnTo>
                  <a:lnTo>
                    <a:pt x="153" y="240"/>
                  </a:lnTo>
                  <a:lnTo>
                    <a:pt x="147" y="231"/>
                  </a:lnTo>
                  <a:lnTo>
                    <a:pt x="141" y="222"/>
                  </a:lnTo>
                  <a:lnTo>
                    <a:pt x="135" y="213"/>
                  </a:lnTo>
                  <a:lnTo>
                    <a:pt x="126" y="210"/>
                  </a:lnTo>
                  <a:lnTo>
                    <a:pt x="120" y="201"/>
                  </a:lnTo>
                  <a:lnTo>
                    <a:pt x="114" y="192"/>
                  </a:lnTo>
                  <a:lnTo>
                    <a:pt x="120" y="183"/>
                  </a:lnTo>
                  <a:lnTo>
                    <a:pt x="123" y="174"/>
                  </a:lnTo>
                  <a:lnTo>
                    <a:pt x="123" y="165"/>
                  </a:lnTo>
                  <a:lnTo>
                    <a:pt x="123" y="156"/>
                  </a:lnTo>
                  <a:lnTo>
                    <a:pt x="123" y="147"/>
                  </a:lnTo>
                  <a:lnTo>
                    <a:pt x="120" y="138"/>
                  </a:lnTo>
                  <a:lnTo>
                    <a:pt x="114" y="129"/>
                  </a:lnTo>
                  <a:lnTo>
                    <a:pt x="114" y="120"/>
                  </a:lnTo>
                  <a:lnTo>
                    <a:pt x="114" y="111"/>
                  </a:lnTo>
                  <a:lnTo>
                    <a:pt x="111" y="102"/>
                  </a:lnTo>
                  <a:lnTo>
                    <a:pt x="108" y="93"/>
                  </a:lnTo>
                  <a:lnTo>
                    <a:pt x="108" y="84"/>
                  </a:lnTo>
                  <a:lnTo>
                    <a:pt x="105" y="75"/>
                  </a:lnTo>
                  <a:lnTo>
                    <a:pt x="105" y="66"/>
                  </a:lnTo>
                  <a:lnTo>
                    <a:pt x="102" y="54"/>
                  </a:lnTo>
                  <a:lnTo>
                    <a:pt x="102" y="45"/>
                  </a:lnTo>
                  <a:lnTo>
                    <a:pt x="99" y="36"/>
                  </a:lnTo>
                  <a:lnTo>
                    <a:pt x="99" y="27"/>
                  </a:lnTo>
                  <a:lnTo>
                    <a:pt x="96" y="18"/>
                  </a:lnTo>
                  <a:lnTo>
                    <a:pt x="93" y="9"/>
                  </a:lnTo>
                  <a:lnTo>
                    <a:pt x="93" y="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444" name="Freeform 160"/>
            <p:cNvSpPr>
              <a:spLocks/>
            </p:cNvSpPr>
            <p:nvPr/>
          </p:nvSpPr>
          <p:spPr bwMode="auto">
            <a:xfrm>
              <a:off x="1614" y="1431"/>
              <a:ext cx="289" cy="340"/>
            </a:xfrm>
            <a:custGeom>
              <a:avLst/>
              <a:gdLst>
                <a:gd name="T0" fmla="*/ 0 w 289"/>
                <a:gd name="T1" fmla="*/ 0 h 340"/>
                <a:gd name="T2" fmla="*/ 15 w 289"/>
                <a:gd name="T3" fmla="*/ 15 h 340"/>
                <a:gd name="T4" fmla="*/ 21 w 289"/>
                <a:gd name="T5" fmla="*/ 33 h 340"/>
                <a:gd name="T6" fmla="*/ 27 w 289"/>
                <a:gd name="T7" fmla="*/ 51 h 340"/>
                <a:gd name="T8" fmla="*/ 27 w 289"/>
                <a:gd name="T9" fmla="*/ 69 h 340"/>
                <a:gd name="T10" fmla="*/ 30 w 289"/>
                <a:gd name="T11" fmla="*/ 87 h 340"/>
                <a:gd name="T12" fmla="*/ 33 w 289"/>
                <a:gd name="T13" fmla="*/ 108 h 340"/>
                <a:gd name="T14" fmla="*/ 33 w 289"/>
                <a:gd name="T15" fmla="*/ 126 h 340"/>
                <a:gd name="T16" fmla="*/ 45 w 289"/>
                <a:gd name="T17" fmla="*/ 141 h 340"/>
                <a:gd name="T18" fmla="*/ 63 w 289"/>
                <a:gd name="T19" fmla="*/ 141 h 340"/>
                <a:gd name="T20" fmla="*/ 81 w 289"/>
                <a:gd name="T21" fmla="*/ 141 h 340"/>
                <a:gd name="T22" fmla="*/ 99 w 289"/>
                <a:gd name="T23" fmla="*/ 141 h 340"/>
                <a:gd name="T24" fmla="*/ 117 w 289"/>
                <a:gd name="T25" fmla="*/ 138 h 340"/>
                <a:gd name="T26" fmla="*/ 135 w 289"/>
                <a:gd name="T27" fmla="*/ 138 h 340"/>
                <a:gd name="T28" fmla="*/ 153 w 289"/>
                <a:gd name="T29" fmla="*/ 138 h 340"/>
                <a:gd name="T30" fmla="*/ 171 w 289"/>
                <a:gd name="T31" fmla="*/ 150 h 340"/>
                <a:gd name="T32" fmla="*/ 189 w 289"/>
                <a:gd name="T33" fmla="*/ 135 h 340"/>
                <a:gd name="T34" fmla="*/ 201 w 289"/>
                <a:gd name="T35" fmla="*/ 120 h 340"/>
                <a:gd name="T36" fmla="*/ 210 w 289"/>
                <a:gd name="T37" fmla="*/ 132 h 340"/>
                <a:gd name="T38" fmla="*/ 222 w 289"/>
                <a:gd name="T39" fmla="*/ 147 h 340"/>
                <a:gd name="T40" fmla="*/ 237 w 289"/>
                <a:gd name="T41" fmla="*/ 159 h 340"/>
                <a:gd name="T42" fmla="*/ 255 w 289"/>
                <a:gd name="T43" fmla="*/ 162 h 340"/>
                <a:gd name="T44" fmla="*/ 270 w 289"/>
                <a:gd name="T45" fmla="*/ 174 h 340"/>
                <a:gd name="T46" fmla="*/ 276 w 289"/>
                <a:gd name="T47" fmla="*/ 192 h 340"/>
                <a:gd name="T48" fmla="*/ 282 w 289"/>
                <a:gd name="T49" fmla="*/ 210 h 340"/>
                <a:gd name="T50" fmla="*/ 285 w 289"/>
                <a:gd name="T51" fmla="*/ 228 h 340"/>
                <a:gd name="T52" fmla="*/ 288 w 289"/>
                <a:gd name="T53" fmla="*/ 246 h 340"/>
                <a:gd name="T54" fmla="*/ 288 w 289"/>
                <a:gd name="T55" fmla="*/ 264 h 340"/>
                <a:gd name="T56" fmla="*/ 279 w 289"/>
                <a:gd name="T57" fmla="*/ 282 h 340"/>
                <a:gd name="T58" fmla="*/ 273 w 289"/>
                <a:gd name="T59" fmla="*/ 303 h 340"/>
                <a:gd name="T60" fmla="*/ 267 w 289"/>
                <a:gd name="T61" fmla="*/ 321 h 340"/>
                <a:gd name="T62" fmla="*/ 255 w 289"/>
                <a:gd name="T63" fmla="*/ 339 h 3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9"/>
                <a:gd name="T97" fmla="*/ 0 h 340"/>
                <a:gd name="T98" fmla="*/ 289 w 289"/>
                <a:gd name="T99" fmla="*/ 340 h 3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9" h="340">
                  <a:moveTo>
                    <a:pt x="3" y="9"/>
                  </a:moveTo>
                  <a:lnTo>
                    <a:pt x="0" y="0"/>
                  </a:lnTo>
                  <a:lnTo>
                    <a:pt x="6" y="9"/>
                  </a:lnTo>
                  <a:lnTo>
                    <a:pt x="15" y="15"/>
                  </a:lnTo>
                  <a:lnTo>
                    <a:pt x="18" y="24"/>
                  </a:lnTo>
                  <a:lnTo>
                    <a:pt x="21" y="33"/>
                  </a:lnTo>
                  <a:lnTo>
                    <a:pt x="24" y="42"/>
                  </a:lnTo>
                  <a:lnTo>
                    <a:pt x="27" y="51"/>
                  </a:lnTo>
                  <a:lnTo>
                    <a:pt x="27" y="60"/>
                  </a:lnTo>
                  <a:lnTo>
                    <a:pt x="27" y="69"/>
                  </a:lnTo>
                  <a:lnTo>
                    <a:pt x="30" y="78"/>
                  </a:lnTo>
                  <a:lnTo>
                    <a:pt x="30" y="87"/>
                  </a:lnTo>
                  <a:lnTo>
                    <a:pt x="33" y="96"/>
                  </a:lnTo>
                  <a:lnTo>
                    <a:pt x="33" y="108"/>
                  </a:lnTo>
                  <a:lnTo>
                    <a:pt x="33" y="117"/>
                  </a:lnTo>
                  <a:lnTo>
                    <a:pt x="33" y="126"/>
                  </a:lnTo>
                  <a:lnTo>
                    <a:pt x="36" y="135"/>
                  </a:lnTo>
                  <a:lnTo>
                    <a:pt x="45" y="141"/>
                  </a:lnTo>
                  <a:lnTo>
                    <a:pt x="54" y="141"/>
                  </a:lnTo>
                  <a:lnTo>
                    <a:pt x="63" y="141"/>
                  </a:lnTo>
                  <a:lnTo>
                    <a:pt x="72" y="141"/>
                  </a:lnTo>
                  <a:lnTo>
                    <a:pt x="81" y="141"/>
                  </a:lnTo>
                  <a:lnTo>
                    <a:pt x="90" y="141"/>
                  </a:lnTo>
                  <a:lnTo>
                    <a:pt x="99" y="141"/>
                  </a:lnTo>
                  <a:lnTo>
                    <a:pt x="108" y="141"/>
                  </a:lnTo>
                  <a:lnTo>
                    <a:pt x="117" y="138"/>
                  </a:lnTo>
                  <a:lnTo>
                    <a:pt x="126" y="138"/>
                  </a:lnTo>
                  <a:lnTo>
                    <a:pt x="135" y="138"/>
                  </a:lnTo>
                  <a:lnTo>
                    <a:pt x="144" y="138"/>
                  </a:lnTo>
                  <a:lnTo>
                    <a:pt x="153" y="138"/>
                  </a:lnTo>
                  <a:lnTo>
                    <a:pt x="162" y="144"/>
                  </a:lnTo>
                  <a:lnTo>
                    <a:pt x="171" y="150"/>
                  </a:lnTo>
                  <a:lnTo>
                    <a:pt x="180" y="144"/>
                  </a:lnTo>
                  <a:lnTo>
                    <a:pt x="189" y="135"/>
                  </a:lnTo>
                  <a:lnTo>
                    <a:pt x="192" y="126"/>
                  </a:lnTo>
                  <a:lnTo>
                    <a:pt x="201" y="120"/>
                  </a:lnTo>
                  <a:lnTo>
                    <a:pt x="210" y="123"/>
                  </a:lnTo>
                  <a:lnTo>
                    <a:pt x="210" y="132"/>
                  </a:lnTo>
                  <a:lnTo>
                    <a:pt x="213" y="141"/>
                  </a:lnTo>
                  <a:lnTo>
                    <a:pt x="222" y="147"/>
                  </a:lnTo>
                  <a:lnTo>
                    <a:pt x="228" y="156"/>
                  </a:lnTo>
                  <a:lnTo>
                    <a:pt x="237" y="159"/>
                  </a:lnTo>
                  <a:lnTo>
                    <a:pt x="246" y="162"/>
                  </a:lnTo>
                  <a:lnTo>
                    <a:pt x="255" y="162"/>
                  </a:lnTo>
                  <a:lnTo>
                    <a:pt x="264" y="165"/>
                  </a:lnTo>
                  <a:lnTo>
                    <a:pt x="270" y="174"/>
                  </a:lnTo>
                  <a:lnTo>
                    <a:pt x="273" y="183"/>
                  </a:lnTo>
                  <a:lnTo>
                    <a:pt x="276" y="192"/>
                  </a:lnTo>
                  <a:lnTo>
                    <a:pt x="279" y="201"/>
                  </a:lnTo>
                  <a:lnTo>
                    <a:pt x="282" y="210"/>
                  </a:lnTo>
                  <a:lnTo>
                    <a:pt x="282" y="219"/>
                  </a:lnTo>
                  <a:lnTo>
                    <a:pt x="285" y="228"/>
                  </a:lnTo>
                  <a:lnTo>
                    <a:pt x="288" y="237"/>
                  </a:lnTo>
                  <a:lnTo>
                    <a:pt x="288" y="246"/>
                  </a:lnTo>
                  <a:lnTo>
                    <a:pt x="288" y="255"/>
                  </a:lnTo>
                  <a:lnTo>
                    <a:pt x="288" y="264"/>
                  </a:lnTo>
                  <a:lnTo>
                    <a:pt x="282" y="273"/>
                  </a:lnTo>
                  <a:lnTo>
                    <a:pt x="279" y="282"/>
                  </a:lnTo>
                  <a:lnTo>
                    <a:pt x="273" y="294"/>
                  </a:lnTo>
                  <a:lnTo>
                    <a:pt x="273" y="303"/>
                  </a:lnTo>
                  <a:lnTo>
                    <a:pt x="273" y="312"/>
                  </a:lnTo>
                  <a:lnTo>
                    <a:pt x="267" y="321"/>
                  </a:lnTo>
                  <a:lnTo>
                    <a:pt x="261" y="330"/>
                  </a:lnTo>
                  <a:lnTo>
                    <a:pt x="255" y="339"/>
                  </a:lnTo>
                </a:path>
              </a:pathLst>
            </a:custGeom>
            <a:noFill/>
            <a:ln w="12700" cap="rnd" cmpd="sng">
              <a:solidFill>
                <a:schemeClr val="tx1"/>
              </a:solidFill>
              <a:prstDash val="solid"/>
              <a:round/>
              <a:headEnd type="none" w="sm" len="sm"/>
              <a:tailEnd type="none" w="sm" len="sm"/>
            </a:ln>
          </p:spPr>
          <p:txBody>
            <a:bodyPr/>
            <a:lstStyle/>
            <a:p>
              <a:endParaRPr lang="en-US"/>
            </a:p>
          </p:txBody>
        </p:sp>
      </p:grpSp>
      <p:sp>
        <p:nvSpPr>
          <p:cNvPr id="8324" name="Oval 161"/>
          <p:cNvSpPr>
            <a:spLocks noChangeArrowheads="1"/>
          </p:cNvSpPr>
          <p:nvPr/>
        </p:nvSpPr>
        <p:spPr bwMode="auto">
          <a:xfrm>
            <a:off x="896938" y="3252788"/>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325" name="Oval 162"/>
          <p:cNvSpPr>
            <a:spLocks noChangeArrowheads="1"/>
          </p:cNvSpPr>
          <p:nvPr/>
        </p:nvSpPr>
        <p:spPr bwMode="auto">
          <a:xfrm>
            <a:off x="6764338" y="3176588"/>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326" name="Oval 163"/>
          <p:cNvSpPr>
            <a:spLocks noChangeArrowheads="1"/>
          </p:cNvSpPr>
          <p:nvPr/>
        </p:nvSpPr>
        <p:spPr bwMode="auto">
          <a:xfrm>
            <a:off x="1277938" y="1804988"/>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327" name="Oval 164"/>
          <p:cNvSpPr>
            <a:spLocks noChangeArrowheads="1"/>
          </p:cNvSpPr>
          <p:nvPr/>
        </p:nvSpPr>
        <p:spPr bwMode="auto">
          <a:xfrm>
            <a:off x="8047038" y="2478088"/>
            <a:ext cx="215900" cy="2032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328" name="AutoShape 165"/>
          <p:cNvSpPr>
            <a:spLocks noChangeArrowheads="1"/>
          </p:cNvSpPr>
          <p:nvPr/>
        </p:nvSpPr>
        <p:spPr bwMode="auto">
          <a:xfrm>
            <a:off x="381000" y="4686300"/>
            <a:ext cx="134938" cy="134938"/>
          </a:xfrm>
          <a:prstGeom prst="diamond">
            <a:avLst/>
          </a:prstGeom>
          <a:solidFill>
            <a:srgbClr val="FAFD00"/>
          </a:solidFill>
          <a:ln w="12700">
            <a:solidFill>
              <a:schemeClr val="tx1"/>
            </a:solidFill>
            <a:miter lim="800000"/>
            <a:headEnd/>
            <a:tailEnd/>
          </a:ln>
        </p:spPr>
        <p:txBody>
          <a:bodyPr wrap="none" anchor="ctr"/>
          <a:lstStyle/>
          <a:p>
            <a:endParaRPr lang="en-US"/>
          </a:p>
        </p:txBody>
      </p:sp>
      <p:sp>
        <p:nvSpPr>
          <p:cNvPr id="8329" name="AutoShape 166"/>
          <p:cNvSpPr>
            <a:spLocks noChangeArrowheads="1"/>
          </p:cNvSpPr>
          <p:nvPr/>
        </p:nvSpPr>
        <p:spPr bwMode="auto">
          <a:xfrm>
            <a:off x="6362700" y="4905375"/>
            <a:ext cx="134938" cy="134938"/>
          </a:xfrm>
          <a:prstGeom prst="diamond">
            <a:avLst/>
          </a:prstGeom>
          <a:solidFill>
            <a:srgbClr val="FAFD00"/>
          </a:solidFill>
          <a:ln w="9525">
            <a:solidFill>
              <a:schemeClr val="tx1"/>
            </a:solidFill>
            <a:miter lim="800000"/>
            <a:headEnd/>
            <a:tailEnd/>
          </a:ln>
        </p:spPr>
        <p:txBody>
          <a:bodyPr wrap="none" anchor="ctr"/>
          <a:lstStyle/>
          <a:p>
            <a:endParaRPr lang="en-US"/>
          </a:p>
        </p:txBody>
      </p:sp>
      <p:sp>
        <p:nvSpPr>
          <p:cNvPr id="8330" name="Rectangle 167"/>
          <p:cNvSpPr>
            <a:spLocks noChangeArrowheads="1"/>
          </p:cNvSpPr>
          <p:nvPr/>
        </p:nvSpPr>
        <p:spPr bwMode="auto">
          <a:xfrm>
            <a:off x="304800" y="4876800"/>
            <a:ext cx="609600" cy="228600"/>
          </a:xfrm>
          <a:prstGeom prst="rect">
            <a:avLst/>
          </a:prstGeom>
          <a:noFill/>
          <a:ln w="9525">
            <a:noFill/>
            <a:miter lim="800000"/>
            <a:headEnd/>
            <a:tailEnd/>
          </a:ln>
        </p:spPr>
        <p:txBody>
          <a:bodyPr lIns="92075" tIns="46038" rIns="92075" bIns="46038">
            <a:spAutoFit/>
          </a:bodyPr>
          <a:lstStyle/>
          <a:p>
            <a:pPr eaLnBrk="0" hangingPunct="0"/>
            <a:r>
              <a:rPr lang="en-US" sz="900" i="1">
                <a:cs typeface="Times New Roman" pitchFamily="18" charset="0"/>
              </a:rPr>
              <a:t>Alaska</a:t>
            </a:r>
          </a:p>
        </p:txBody>
      </p:sp>
      <p:sp>
        <p:nvSpPr>
          <p:cNvPr id="8331" name="Rectangle 168"/>
          <p:cNvSpPr>
            <a:spLocks noChangeArrowheads="1"/>
          </p:cNvSpPr>
          <p:nvPr/>
        </p:nvSpPr>
        <p:spPr bwMode="auto">
          <a:xfrm>
            <a:off x="1589088" y="1319213"/>
            <a:ext cx="5588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Seattle</a:t>
            </a:r>
          </a:p>
        </p:txBody>
      </p:sp>
      <p:sp>
        <p:nvSpPr>
          <p:cNvPr id="8332" name="Rectangle 169"/>
          <p:cNvSpPr>
            <a:spLocks noChangeArrowheads="1"/>
          </p:cNvSpPr>
          <p:nvPr/>
        </p:nvSpPr>
        <p:spPr bwMode="auto">
          <a:xfrm>
            <a:off x="1924050" y="1827213"/>
            <a:ext cx="48260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Walla</a:t>
            </a:r>
          </a:p>
          <a:p>
            <a:pPr eaLnBrk="0" hangingPunct="0"/>
            <a:r>
              <a:rPr lang="en-US" sz="900" i="1">
                <a:cs typeface="Times New Roman" pitchFamily="18" charset="0"/>
              </a:rPr>
              <a:t>Walla</a:t>
            </a:r>
          </a:p>
        </p:txBody>
      </p:sp>
      <p:sp>
        <p:nvSpPr>
          <p:cNvPr id="8333" name="Rectangle 170"/>
          <p:cNvSpPr>
            <a:spLocks noChangeArrowheads="1"/>
          </p:cNvSpPr>
          <p:nvPr/>
        </p:nvSpPr>
        <p:spPr bwMode="auto">
          <a:xfrm>
            <a:off x="1120775" y="2017713"/>
            <a:ext cx="6477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Portland</a:t>
            </a:r>
          </a:p>
        </p:txBody>
      </p:sp>
      <p:sp>
        <p:nvSpPr>
          <p:cNvPr id="8334" name="Rectangle 171"/>
          <p:cNvSpPr>
            <a:spLocks noChangeArrowheads="1"/>
          </p:cNvSpPr>
          <p:nvPr/>
        </p:nvSpPr>
        <p:spPr bwMode="auto">
          <a:xfrm>
            <a:off x="260350" y="3195638"/>
            <a:ext cx="72390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San</a:t>
            </a:r>
          </a:p>
          <a:p>
            <a:pPr eaLnBrk="0" hangingPunct="0"/>
            <a:r>
              <a:rPr lang="en-US" sz="900" i="1">
                <a:cs typeface="Times New Roman" pitchFamily="18" charset="0"/>
              </a:rPr>
              <a:t>Francisco</a:t>
            </a:r>
          </a:p>
        </p:txBody>
      </p:sp>
      <p:sp>
        <p:nvSpPr>
          <p:cNvPr id="8335" name="Rectangle 172"/>
          <p:cNvSpPr>
            <a:spLocks noChangeArrowheads="1"/>
          </p:cNvSpPr>
          <p:nvPr/>
        </p:nvSpPr>
        <p:spPr bwMode="auto">
          <a:xfrm>
            <a:off x="803275" y="4006850"/>
            <a:ext cx="62865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Los </a:t>
            </a:r>
          </a:p>
          <a:p>
            <a:pPr eaLnBrk="0" hangingPunct="0"/>
            <a:r>
              <a:rPr lang="en-US" sz="900" i="1">
                <a:cs typeface="Times New Roman" pitchFamily="18" charset="0"/>
              </a:rPr>
              <a:t>Angeles</a:t>
            </a:r>
          </a:p>
        </p:txBody>
      </p:sp>
      <p:sp>
        <p:nvSpPr>
          <p:cNvPr id="8336" name="Rectangle 173"/>
          <p:cNvSpPr>
            <a:spLocks noChangeArrowheads="1"/>
          </p:cNvSpPr>
          <p:nvPr/>
        </p:nvSpPr>
        <p:spPr bwMode="auto">
          <a:xfrm>
            <a:off x="990600" y="5003800"/>
            <a:ext cx="6794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Honolulu</a:t>
            </a:r>
          </a:p>
        </p:txBody>
      </p:sp>
      <p:sp>
        <p:nvSpPr>
          <p:cNvPr id="8337" name="Rectangle 174"/>
          <p:cNvSpPr>
            <a:spLocks noChangeArrowheads="1"/>
          </p:cNvSpPr>
          <p:nvPr/>
        </p:nvSpPr>
        <p:spPr bwMode="auto">
          <a:xfrm>
            <a:off x="3025775" y="4324350"/>
            <a:ext cx="8890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Albuquerque</a:t>
            </a:r>
          </a:p>
        </p:txBody>
      </p:sp>
      <p:sp>
        <p:nvSpPr>
          <p:cNvPr id="8338" name="Rectangle 175"/>
          <p:cNvSpPr>
            <a:spLocks noChangeArrowheads="1"/>
          </p:cNvSpPr>
          <p:nvPr/>
        </p:nvSpPr>
        <p:spPr bwMode="auto">
          <a:xfrm>
            <a:off x="4295775" y="2927350"/>
            <a:ext cx="5715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Omaha</a:t>
            </a:r>
          </a:p>
        </p:txBody>
      </p:sp>
      <p:sp>
        <p:nvSpPr>
          <p:cNvPr id="8339" name="Rectangle 176"/>
          <p:cNvSpPr>
            <a:spLocks noChangeArrowheads="1"/>
          </p:cNvSpPr>
          <p:nvPr/>
        </p:nvSpPr>
        <p:spPr bwMode="auto">
          <a:xfrm>
            <a:off x="4402138" y="3392488"/>
            <a:ext cx="8382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Kansas City</a:t>
            </a:r>
          </a:p>
        </p:txBody>
      </p:sp>
      <p:sp>
        <p:nvSpPr>
          <p:cNvPr id="8340" name="Rectangle 177"/>
          <p:cNvSpPr>
            <a:spLocks noChangeArrowheads="1"/>
          </p:cNvSpPr>
          <p:nvPr/>
        </p:nvSpPr>
        <p:spPr bwMode="auto">
          <a:xfrm>
            <a:off x="4613275" y="3978275"/>
            <a:ext cx="4826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Tulsa</a:t>
            </a:r>
          </a:p>
        </p:txBody>
      </p:sp>
      <p:sp>
        <p:nvSpPr>
          <p:cNvPr id="8341" name="Rectangle 178"/>
          <p:cNvSpPr>
            <a:spLocks noChangeArrowheads="1"/>
          </p:cNvSpPr>
          <p:nvPr/>
        </p:nvSpPr>
        <p:spPr bwMode="auto">
          <a:xfrm>
            <a:off x="4876800" y="5684838"/>
            <a:ext cx="7366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Galveston</a:t>
            </a:r>
          </a:p>
        </p:txBody>
      </p:sp>
      <p:sp>
        <p:nvSpPr>
          <p:cNvPr id="8342" name="Rectangle 179"/>
          <p:cNvSpPr>
            <a:spLocks noChangeArrowheads="1"/>
          </p:cNvSpPr>
          <p:nvPr/>
        </p:nvSpPr>
        <p:spPr bwMode="auto">
          <a:xfrm>
            <a:off x="5257800" y="3902075"/>
            <a:ext cx="48895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Little </a:t>
            </a:r>
          </a:p>
          <a:p>
            <a:pPr eaLnBrk="0" hangingPunct="0"/>
            <a:r>
              <a:rPr lang="en-US" sz="900" i="1">
                <a:cs typeface="Times New Roman" pitchFamily="18" charset="0"/>
              </a:rPr>
              <a:t>Rock</a:t>
            </a:r>
          </a:p>
        </p:txBody>
      </p:sp>
      <p:sp>
        <p:nvSpPr>
          <p:cNvPr id="8343" name="Rectangle 180"/>
          <p:cNvSpPr>
            <a:spLocks noChangeArrowheads="1"/>
          </p:cNvSpPr>
          <p:nvPr/>
        </p:nvSpPr>
        <p:spPr bwMode="auto">
          <a:xfrm>
            <a:off x="5708650" y="3338513"/>
            <a:ext cx="48895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    St.</a:t>
            </a:r>
          </a:p>
          <a:p>
            <a:pPr eaLnBrk="0" hangingPunct="0"/>
            <a:r>
              <a:rPr lang="en-US" sz="900" i="1">
                <a:cs typeface="Times New Roman" pitchFamily="18" charset="0"/>
              </a:rPr>
              <a:t>Louis</a:t>
            </a:r>
          </a:p>
        </p:txBody>
      </p:sp>
      <p:sp>
        <p:nvSpPr>
          <p:cNvPr id="8344" name="Rectangle 181"/>
          <p:cNvSpPr>
            <a:spLocks noChangeArrowheads="1"/>
          </p:cNvSpPr>
          <p:nvPr/>
        </p:nvSpPr>
        <p:spPr bwMode="auto">
          <a:xfrm>
            <a:off x="5268913" y="2695575"/>
            <a:ext cx="51435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Rock</a:t>
            </a:r>
          </a:p>
          <a:p>
            <a:pPr eaLnBrk="0" hangingPunct="0"/>
            <a:r>
              <a:rPr lang="en-US" sz="900" i="1">
                <a:cs typeface="Times New Roman" pitchFamily="18" charset="0"/>
              </a:rPr>
              <a:t>Island</a:t>
            </a:r>
          </a:p>
        </p:txBody>
      </p:sp>
      <p:sp>
        <p:nvSpPr>
          <p:cNvPr id="8345" name="Rectangle 182"/>
          <p:cNvSpPr>
            <a:spLocks noChangeArrowheads="1"/>
          </p:cNvSpPr>
          <p:nvPr/>
        </p:nvSpPr>
        <p:spPr bwMode="auto">
          <a:xfrm>
            <a:off x="4760913" y="2144713"/>
            <a:ext cx="6032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St. Paul</a:t>
            </a:r>
          </a:p>
        </p:txBody>
      </p:sp>
      <p:sp>
        <p:nvSpPr>
          <p:cNvPr id="8346" name="Rectangle 183"/>
          <p:cNvSpPr>
            <a:spLocks noChangeArrowheads="1"/>
          </p:cNvSpPr>
          <p:nvPr/>
        </p:nvSpPr>
        <p:spPr bwMode="auto">
          <a:xfrm>
            <a:off x="5510213" y="4529138"/>
            <a:ext cx="52070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Vicks-</a:t>
            </a:r>
          </a:p>
          <a:p>
            <a:pPr eaLnBrk="0" hangingPunct="0"/>
            <a:r>
              <a:rPr lang="en-US" sz="900" i="1">
                <a:cs typeface="Times New Roman" pitchFamily="18" charset="0"/>
              </a:rPr>
              <a:t>burg</a:t>
            </a:r>
          </a:p>
        </p:txBody>
      </p:sp>
      <p:sp>
        <p:nvSpPr>
          <p:cNvPr id="8347" name="Rectangle 184"/>
          <p:cNvSpPr>
            <a:spLocks noChangeArrowheads="1"/>
          </p:cNvSpPr>
          <p:nvPr/>
        </p:nvSpPr>
        <p:spPr bwMode="auto">
          <a:xfrm>
            <a:off x="6178550" y="5162550"/>
            <a:ext cx="8763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New Orleans</a:t>
            </a:r>
          </a:p>
        </p:txBody>
      </p:sp>
      <p:sp>
        <p:nvSpPr>
          <p:cNvPr id="8348" name="Rectangle 185"/>
          <p:cNvSpPr>
            <a:spLocks noChangeArrowheads="1"/>
          </p:cNvSpPr>
          <p:nvPr/>
        </p:nvSpPr>
        <p:spPr bwMode="auto">
          <a:xfrm>
            <a:off x="6327775" y="4727575"/>
            <a:ext cx="5461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Mobile</a:t>
            </a:r>
          </a:p>
        </p:txBody>
      </p:sp>
      <p:sp>
        <p:nvSpPr>
          <p:cNvPr id="8349" name="Rectangle 186"/>
          <p:cNvSpPr>
            <a:spLocks noChangeArrowheads="1"/>
          </p:cNvSpPr>
          <p:nvPr/>
        </p:nvSpPr>
        <p:spPr bwMode="auto">
          <a:xfrm>
            <a:off x="7556500" y="4910138"/>
            <a:ext cx="8636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Jacksonville</a:t>
            </a:r>
          </a:p>
        </p:txBody>
      </p:sp>
      <p:sp>
        <p:nvSpPr>
          <p:cNvPr id="8350" name="Rectangle 187"/>
          <p:cNvSpPr>
            <a:spLocks noChangeArrowheads="1"/>
          </p:cNvSpPr>
          <p:nvPr/>
        </p:nvSpPr>
        <p:spPr bwMode="auto">
          <a:xfrm>
            <a:off x="7453313" y="4562475"/>
            <a:ext cx="7239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Savannah</a:t>
            </a:r>
          </a:p>
        </p:txBody>
      </p:sp>
      <p:sp>
        <p:nvSpPr>
          <p:cNvPr id="8351" name="Rectangle 188"/>
          <p:cNvSpPr>
            <a:spLocks noChangeArrowheads="1"/>
          </p:cNvSpPr>
          <p:nvPr/>
        </p:nvSpPr>
        <p:spPr bwMode="auto">
          <a:xfrm>
            <a:off x="7677150" y="4295775"/>
            <a:ext cx="7810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Charleston</a:t>
            </a:r>
          </a:p>
        </p:txBody>
      </p:sp>
      <p:sp>
        <p:nvSpPr>
          <p:cNvPr id="8352" name="Rectangle 189"/>
          <p:cNvSpPr>
            <a:spLocks noChangeArrowheads="1"/>
          </p:cNvSpPr>
          <p:nvPr/>
        </p:nvSpPr>
        <p:spPr bwMode="auto">
          <a:xfrm>
            <a:off x="7943850" y="3884613"/>
            <a:ext cx="8064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Wilmington</a:t>
            </a:r>
          </a:p>
        </p:txBody>
      </p:sp>
      <p:sp>
        <p:nvSpPr>
          <p:cNvPr id="8353" name="Rectangle 190"/>
          <p:cNvSpPr>
            <a:spLocks noChangeArrowheads="1"/>
          </p:cNvSpPr>
          <p:nvPr/>
        </p:nvSpPr>
        <p:spPr bwMode="auto">
          <a:xfrm>
            <a:off x="8058150" y="3429000"/>
            <a:ext cx="584200" cy="228600"/>
          </a:xfrm>
          <a:prstGeom prst="rect">
            <a:avLst/>
          </a:prstGeom>
          <a:noFill/>
          <a:ln w="9525">
            <a:noFill/>
            <a:miter lim="800000"/>
            <a:headEnd/>
            <a:tailEnd/>
          </a:ln>
        </p:spPr>
        <p:txBody>
          <a:bodyPr wrap="none" lIns="92075" tIns="46038" rIns="92075" bIns="46038">
            <a:spAutoFit/>
          </a:bodyPr>
          <a:lstStyle/>
          <a:p>
            <a:pPr eaLnBrk="0" hangingPunct="0"/>
            <a:r>
              <a:rPr lang="en-US" sz="900" i="1" dirty="0">
                <a:cs typeface="Times New Roman" pitchFamily="18" charset="0"/>
              </a:rPr>
              <a:t>Norfolk</a:t>
            </a:r>
          </a:p>
        </p:txBody>
      </p:sp>
      <p:sp>
        <p:nvSpPr>
          <p:cNvPr id="8354" name="Rectangle 191"/>
          <p:cNvSpPr>
            <a:spLocks noChangeArrowheads="1"/>
          </p:cNvSpPr>
          <p:nvPr/>
        </p:nvSpPr>
        <p:spPr bwMode="auto">
          <a:xfrm>
            <a:off x="8169275" y="2711450"/>
            <a:ext cx="857250" cy="228600"/>
          </a:xfrm>
          <a:prstGeom prst="rect">
            <a:avLst/>
          </a:prstGeom>
          <a:noFill/>
          <a:ln w="9525">
            <a:noFill/>
            <a:miter lim="800000"/>
            <a:headEnd/>
            <a:tailEnd/>
          </a:ln>
        </p:spPr>
        <p:txBody>
          <a:bodyPr wrap="none" lIns="92075" tIns="46038" rIns="92075" bIns="46038">
            <a:spAutoFit/>
          </a:bodyPr>
          <a:lstStyle/>
          <a:p>
            <a:pPr eaLnBrk="0" hangingPunct="0"/>
            <a:r>
              <a:rPr lang="en-US" sz="900" i="1" dirty="0">
                <a:cs typeface="Times New Roman" pitchFamily="18" charset="0"/>
              </a:rPr>
              <a:t>Philadelphia</a:t>
            </a:r>
          </a:p>
        </p:txBody>
      </p:sp>
      <p:sp>
        <p:nvSpPr>
          <p:cNvPr id="8355" name="Rectangle 192"/>
          <p:cNvSpPr>
            <a:spLocks noChangeArrowheads="1"/>
          </p:cNvSpPr>
          <p:nvPr/>
        </p:nvSpPr>
        <p:spPr bwMode="auto">
          <a:xfrm>
            <a:off x="8215313" y="2543175"/>
            <a:ext cx="7048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New York</a:t>
            </a:r>
          </a:p>
        </p:txBody>
      </p:sp>
      <p:sp>
        <p:nvSpPr>
          <p:cNvPr id="8356" name="Rectangle 193"/>
          <p:cNvSpPr>
            <a:spLocks noChangeArrowheads="1"/>
          </p:cNvSpPr>
          <p:nvPr/>
        </p:nvSpPr>
        <p:spPr bwMode="auto">
          <a:xfrm>
            <a:off x="8482013" y="1857375"/>
            <a:ext cx="63500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New</a:t>
            </a:r>
          </a:p>
          <a:p>
            <a:pPr eaLnBrk="0" hangingPunct="0"/>
            <a:r>
              <a:rPr lang="en-US" sz="900" i="1">
                <a:cs typeface="Times New Roman" pitchFamily="18" charset="0"/>
              </a:rPr>
              <a:t>England</a:t>
            </a:r>
          </a:p>
        </p:txBody>
      </p:sp>
      <p:sp>
        <p:nvSpPr>
          <p:cNvPr id="8357" name="Rectangle 194"/>
          <p:cNvSpPr>
            <a:spLocks noChangeArrowheads="1"/>
          </p:cNvSpPr>
          <p:nvPr/>
        </p:nvSpPr>
        <p:spPr bwMode="auto">
          <a:xfrm>
            <a:off x="6284913" y="2419350"/>
            <a:ext cx="5524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Detroit</a:t>
            </a:r>
          </a:p>
        </p:txBody>
      </p:sp>
      <p:sp>
        <p:nvSpPr>
          <p:cNvPr id="8358" name="Rectangle 195"/>
          <p:cNvSpPr>
            <a:spLocks noChangeArrowheads="1"/>
          </p:cNvSpPr>
          <p:nvPr/>
        </p:nvSpPr>
        <p:spPr bwMode="auto">
          <a:xfrm>
            <a:off x="6872288" y="2271713"/>
            <a:ext cx="5778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Buffalo</a:t>
            </a:r>
          </a:p>
        </p:txBody>
      </p:sp>
      <p:sp>
        <p:nvSpPr>
          <p:cNvPr id="8359" name="Rectangle 196"/>
          <p:cNvSpPr>
            <a:spLocks noChangeArrowheads="1"/>
          </p:cNvSpPr>
          <p:nvPr/>
        </p:nvSpPr>
        <p:spPr bwMode="auto">
          <a:xfrm>
            <a:off x="8140700" y="2903538"/>
            <a:ext cx="711200" cy="228600"/>
          </a:xfrm>
          <a:prstGeom prst="rect">
            <a:avLst/>
          </a:prstGeom>
          <a:noFill/>
          <a:ln w="9525">
            <a:noFill/>
            <a:miter lim="800000"/>
            <a:headEnd/>
            <a:tailEnd/>
          </a:ln>
        </p:spPr>
        <p:txBody>
          <a:bodyPr wrap="none" lIns="92075" tIns="46038" rIns="92075" bIns="46038">
            <a:spAutoFit/>
          </a:bodyPr>
          <a:lstStyle/>
          <a:p>
            <a:pPr eaLnBrk="0" hangingPunct="0"/>
            <a:r>
              <a:rPr lang="en-US" sz="900" i="1" dirty="0">
                <a:cs typeface="Times New Roman" pitchFamily="18" charset="0"/>
              </a:rPr>
              <a:t>Baltimore</a:t>
            </a:r>
          </a:p>
        </p:txBody>
      </p:sp>
      <p:sp>
        <p:nvSpPr>
          <p:cNvPr id="8360" name="Rectangle 197"/>
          <p:cNvSpPr>
            <a:spLocks noChangeArrowheads="1"/>
          </p:cNvSpPr>
          <p:nvPr/>
        </p:nvSpPr>
        <p:spPr bwMode="auto">
          <a:xfrm>
            <a:off x="7245350" y="2841625"/>
            <a:ext cx="7556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Pittsburgh</a:t>
            </a:r>
          </a:p>
        </p:txBody>
      </p:sp>
      <p:sp>
        <p:nvSpPr>
          <p:cNvPr id="8361" name="Rectangle 198"/>
          <p:cNvSpPr>
            <a:spLocks noChangeArrowheads="1"/>
          </p:cNvSpPr>
          <p:nvPr/>
        </p:nvSpPr>
        <p:spPr bwMode="auto">
          <a:xfrm>
            <a:off x="6297613" y="2792413"/>
            <a:ext cx="6350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Chicago</a:t>
            </a:r>
          </a:p>
        </p:txBody>
      </p:sp>
      <p:sp>
        <p:nvSpPr>
          <p:cNvPr id="8362" name="Rectangle 199"/>
          <p:cNvSpPr>
            <a:spLocks noChangeArrowheads="1"/>
          </p:cNvSpPr>
          <p:nvPr/>
        </p:nvSpPr>
        <p:spPr bwMode="auto">
          <a:xfrm>
            <a:off x="6030913" y="4075113"/>
            <a:ext cx="67945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Memphis</a:t>
            </a:r>
          </a:p>
        </p:txBody>
      </p:sp>
      <p:sp>
        <p:nvSpPr>
          <p:cNvPr id="8363" name="Rectangle 200"/>
          <p:cNvSpPr>
            <a:spLocks noChangeArrowheads="1"/>
          </p:cNvSpPr>
          <p:nvPr/>
        </p:nvSpPr>
        <p:spPr bwMode="auto">
          <a:xfrm>
            <a:off x="6475413" y="3871913"/>
            <a:ext cx="6858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Nashville</a:t>
            </a:r>
          </a:p>
        </p:txBody>
      </p:sp>
      <p:sp>
        <p:nvSpPr>
          <p:cNvPr id="8364" name="Rectangle 201"/>
          <p:cNvSpPr>
            <a:spLocks noChangeArrowheads="1"/>
          </p:cNvSpPr>
          <p:nvPr/>
        </p:nvSpPr>
        <p:spPr bwMode="auto">
          <a:xfrm>
            <a:off x="6170613" y="3503613"/>
            <a:ext cx="7112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Louisville</a:t>
            </a:r>
          </a:p>
        </p:txBody>
      </p:sp>
      <p:sp>
        <p:nvSpPr>
          <p:cNvPr id="8365" name="Rectangle 202"/>
          <p:cNvSpPr>
            <a:spLocks noChangeArrowheads="1"/>
          </p:cNvSpPr>
          <p:nvPr/>
        </p:nvSpPr>
        <p:spPr bwMode="auto">
          <a:xfrm>
            <a:off x="7042150" y="3216275"/>
            <a:ext cx="654050" cy="365125"/>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Hunting-</a:t>
            </a:r>
          </a:p>
          <a:p>
            <a:pPr eaLnBrk="0" hangingPunct="0"/>
            <a:r>
              <a:rPr lang="en-US" sz="900" i="1">
                <a:cs typeface="Times New Roman" pitchFamily="18" charset="0"/>
              </a:rPr>
              <a:t>      ton</a:t>
            </a:r>
          </a:p>
        </p:txBody>
      </p:sp>
      <p:sp>
        <p:nvSpPr>
          <p:cNvPr id="8366" name="Rectangle 203"/>
          <p:cNvSpPr>
            <a:spLocks noChangeArrowheads="1"/>
          </p:cNvSpPr>
          <p:nvPr/>
        </p:nvSpPr>
        <p:spPr bwMode="auto">
          <a:xfrm>
            <a:off x="1243013" y="3059113"/>
            <a:ext cx="8382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Sacramento</a:t>
            </a:r>
          </a:p>
        </p:txBody>
      </p:sp>
      <p:sp>
        <p:nvSpPr>
          <p:cNvPr id="8367" name="Freeform 204"/>
          <p:cNvSpPr>
            <a:spLocks/>
          </p:cNvSpPr>
          <p:nvPr/>
        </p:nvSpPr>
        <p:spPr bwMode="auto">
          <a:xfrm>
            <a:off x="6934200" y="3398838"/>
            <a:ext cx="354013" cy="258762"/>
          </a:xfrm>
          <a:custGeom>
            <a:avLst/>
            <a:gdLst>
              <a:gd name="T0" fmla="*/ 0 w 223"/>
              <a:gd name="T1" fmla="*/ 0 h 163"/>
              <a:gd name="T2" fmla="*/ 2147483647 w 223"/>
              <a:gd name="T3" fmla="*/ 2147483647 h 163"/>
              <a:gd name="T4" fmla="*/ 2147483647 w 223"/>
              <a:gd name="T5" fmla="*/ 2147483647 h 163"/>
              <a:gd name="T6" fmla="*/ 2147483647 w 223"/>
              <a:gd name="T7" fmla="*/ 2147483647 h 163"/>
              <a:gd name="T8" fmla="*/ 2147483647 w 223"/>
              <a:gd name="T9" fmla="*/ 2147483647 h 163"/>
              <a:gd name="T10" fmla="*/ 2147483647 w 223"/>
              <a:gd name="T11" fmla="*/ 2147483647 h 163"/>
              <a:gd name="T12" fmla="*/ 2147483647 w 223"/>
              <a:gd name="T13" fmla="*/ 2147483647 h 163"/>
              <a:gd name="T14" fmla="*/ 2147483647 w 223"/>
              <a:gd name="T15" fmla="*/ 2147483647 h 163"/>
              <a:gd name="T16" fmla="*/ 2147483647 w 223"/>
              <a:gd name="T17" fmla="*/ 2147483647 h 163"/>
              <a:gd name="T18" fmla="*/ 2147483647 w 223"/>
              <a:gd name="T19" fmla="*/ 2147483647 h 163"/>
              <a:gd name="T20" fmla="*/ 2147483647 w 223"/>
              <a:gd name="T21" fmla="*/ 2147483647 h 163"/>
              <a:gd name="T22" fmla="*/ 2147483647 w 223"/>
              <a:gd name="T23" fmla="*/ 2147483647 h 163"/>
              <a:gd name="T24" fmla="*/ 2147483647 w 223"/>
              <a:gd name="T25" fmla="*/ 2147483647 h 163"/>
              <a:gd name="T26" fmla="*/ 2147483647 w 223"/>
              <a:gd name="T27" fmla="*/ 2147483647 h 163"/>
              <a:gd name="T28" fmla="*/ 2147483647 w 223"/>
              <a:gd name="T29" fmla="*/ 2147483647 h 163"/>
              <a:gd name="T30" fmla="*/ 2147483647 w 223"/>
              <a:gd name="T31" fmla="*/ 2147483647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3"/>
              <a:gd name="T49" fmla="*/ 0 h 163"/>
              <a:gd name="T50" fmla="*/ 223 w 223"/>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3" h="163">
                <a:moveTo>
                  <a:pt x="0" y="0"/>
                </a:moveTo>
                <a:lnTo>
                  <a:pt x="18" y="24"/>
                </a:lnTo>
                <a:lnTo>
                  <a:pt x="24" y="42"/>
                </a:lnTo>
                <a:lnTo>
                  <a:pt x="30" y="60"/>
                </a:lnTo>
                <a:lnTo>
                  <a:pt x="48" y="66"/>
                </a:lnTo>
                <a:lnTo>
                  <a:pt x="66" y="72"/>
                </a:lnTo>
                <a:lnTo>
                  <a:pt x="78" y="90"/>
                </a:lnTo>
                <a:lnTo>
                  <a:pt x="96" y="96"/>
                </a:lnTo>
                <a:lnTo>
                  <a:pt x="96" y="114"/>
                </a:lnTo>
                <a:lnTo>
                  <a:pt x="114" y="120"/>
                </a:lnTo>
                <a:lnTo>
                  <a:pt x="132" y="132"/>
                </a:lnTo>
                <a:lnTo>
                  <a:pt x="150" y="144"/>
                </a:lnTo>
                <a:lnTo>
                  <a:pt x="168" y="144"/>
                </a:lnTo>
                <a:lnTo>
                  <a:pt x="186" y="150"/>
                </a:lnTo>
                <a:lnTo>
                  <a:pt x="204" y="162"/>
                </a:lnTo>
                <a:lnTo>
                  <a:pt x="222" y="162"/>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368" name="Freeform 205"/>
          <p:cNvSpPr>
            <a:spLocks/>
          </p:cNvSpPr>
          <p:nvPr/>
        </p:nvSpPr>
        <p:spPr bwMode="auto">
          <a:xfrm>
            <a:off x="6115050" y="3627438"/>
            <a:ext cx="1049338" cy="277812"/>
          </a:xfrm>
          <a:custGeom>
            <a:avLst/>
            <a:gdLst>
              <a:gd name="T0" fmla="*/ 2147483647 w 661"/>
              <a:gd name="T1" fmla="*/ 0 h 175"/>
              <a:gd name="T2" fmla="*/ 2147483647 w 661"/>
              <a:gd name="T3" fmla="*/ 2147483647 h 175"/>
              <a:gd name="T4" fmla="*/ 2147483647 w 661"/>
              <a:gd name="T5" fmla="*/ 2147483647 h 175"/>
              <a:gd name="T6" fmla="*/ 2147483647 w 661"/>
              <a:gd name="T7" fmla="*/ 2147483647 h 175"/>
              <a:gd name="T8" fmla="*/ 2147483647 w 661"/>
              <a:gd name="T9" fmla="*/ 2147483647 h 175"/>
              <a:gd name="T10" fmla="*/ 2147483647 w 661"/>
              <a:gd name="T11" fmla="*/ 2147483647 h 175"/>
              <a:gd name="T12" fmla="*/ 2147483647 w 661"/>
              <a:gd name="T13" fmla="*/ 2147483647 h 175"/>
              <a:gd name="T14" fmla="*/ 2147483647 w 661"/>
              <a:gd name="T15" fmla="*/ 2147483647 h 175"/>
              <a:gd name="T16" fmla="*/ 2147483647 w 661"/>
              <a:gd name="T17" fmla="*/ 2147483647 h 175"/>
              <a:gd name="T18" fmla="*/ 2147483647 w 661"/>
              <a:gd name="T19" fmla="*/ 2147483647 h 175"/>
              <a:gd name="T20" fmla="*/ 2147483647 w 661"/>
              <a:gd name="T21" fmla="*/ 2147483647 h 175"/>
              <a:gd name="T22" fmla="*/ 2147483647 w 661"/>
              <a:gd name="T23" fmla="*/ 2147483647 h 175"/>
              <a:gd name="T24" fmla="*/ 2147483647 w 661"/>
              <a:gd name="T25" fmla="*/ 2147483647 h 175"/>
              <a:gd name="T26" fmla="*/ 2147483647 w 661"/>
              <a:gd name="T27" fmla="*/ 2147483647 h 175"/>
              <a:gd name="T28" fmla="*/ 2147483647 w 661"/>
              <a:gd name="T29" fmla="*/ 2147483647 h 175"/>
              <a:gd name="T30" fmla="*/ 2147483647 w 661"/>
              <a:gd name="T31" fmla="*/ 2147483647 h 175"/>
              <a:gd name="T32" fmla="*/ 2147483647 w 661"/>
              <a:gd name="T33" fmla="*/ 2147483647 h 175"/>
              <a:gd name="T34" fmla="*/ 2147483647 w 661"/>
              <a:gd name="T35" fmla="*/ 2147483647 h 175"/>
              <a:gd name="T36" fmla="*/ 2147483647 w 661"/>
              <a:gd name="T37" fmla="*/ 2147483647 h 175"/>
              <a:gd name="T38" fmla="*/ 2147483647 w 661"/>
              <a:gd name="T39" fmla="*/ 2147483647 h 175"/>
              <a:gd name="T40" fmla="*/ 2147483647 w 661"/>
              <a:gd name="T41" fmla="*/ 2147483647 h 175"/>
              <a:gd name="T42" fmla="*/ 2147483647 w 661"/>
              <a:gd name="T43" fmla="*/ 2147483647 h 175"/>
              <a:gd name="T44" fmla="*/ 2147483647 w 661"/>
              <a:gd name="T45" fmla="*/ 2147483647 h 175"/>
              <a:gd name="T46" fmla="*/ 2147483647 w 661"/>
              <a:gd name="T47" fmla="*/ 2147483647 h 175"/>
              <a:gd name="T48" fmla="*/ 2147483647 w 661"/>
              <a:gd name="T49" fmla="*/ 2147483647 h 175"/>
              <a:gd name="T50" fmla="*/ 2147483647 w 661"/>
              <a:gd name="T51" fmla="*/ 2147483647 h 175"/>
              <a:gd name="T52" fmla="*/ 2147483647 w 661"/>
              <a:gd name="T53" fmla="*/ 2147483647 h 175"/>
              <a:gd name="T54" fmla="*/ 2147483647 w 661"/>
              <a:gd name="T55" fmla="*/ 2147483647 h 175"/>
              <a:gd name="T56" fmla="*/ 2147483647 w 661"/>
              <a:gd name="T57" fmla="*/ 2147483647 h 175"/>
              <a:gd name="T58" fmla="*/ 2147483647 w 661"/>
              <a:gd name="T59" fmla="*/ 2147483647 h 175"/>
              <a:gd name="T60" fmla="*/ 2147483647 w 661"/>
              <a:gd name="T61" fmla="*/ 2147483647 h 175"/>
              <a:gd name="T62" fmla="*/ 2147483647 w 661"/>
              <a:gd name="T63" fmla="*/ 2147483647 h 175"/>
              <a:gd name="T64" fmla="*/ 2147483647 w 661"/>
              <a:gd name="T65" fmla="*/ 2147483647 h 175"/>
              <a:gd name="T66" fmla="*/ 2147483647 w 661"/>
              <a:gd name="T67" fmla="*/ 2147483647 h 175"/>
              <a:gd name="T68" fmla="*/ 2147483647 w 661"/>
              <a:gd name="T69" fmla="*/ 2147483647 h 175"/>
              <a:gd name="T70" fmla="*/ 2147483647 w 661"/>
              <a:gd name="T71" fmla="*/ 2147483647 h 175"/>
              <a:gd name="T72" fmla="*/ 2147483647 w 661"/>
              <a:gd name="T73" fmla="*/ 2147483647 h 175"/>
              <a:gd name="T74" fmla="*/ 0 w 661"/>
              <a:gd name="T75" fmla="*/ 2147483647 h 1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1"/>
              <a:gd name="T115" fmla="*/ 0 h 175"/>
              <a:gd name="T116" fmla="*/ 661 w 661"/>
              <a:gd name="T117" fmla="*/ 175 h 1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1" h="175">
                <a:moveTo>
                  <a:pt x="660" y="0"/>
                </a:moveTo>
                <a:lnTo>
                  <a:pt x="636" y="18"/>
                </a:lnTo>
                <a:lnTo>
                  <a:pt x="618" y="18"/>
                </a:lnTo>
                <a:lnTo>
                  <a:pt x="600" y="24"/>
                </a:lnTo>
                <a:lnTo>
                  <a:pt x="582" y="36"/>
                </a:lnTo>
                <a:lnTo>
                  <a:pt x="564" y="42"/>
                </a:lnTo>
                <a:lnTo>
                  <a:pt x="546" y="36"/>
                </a:lnTo>
                <a:lnTo>
                  <a:pt x="528" y="36"/>
                </a:lnTo>
                <a:lnTo>
                  <a:pt x="510" y="36"/>
                </a:lnTo>
                <a:lnTo>
                  <a:pt x="492" y="36"/>
                </a:lnTo>
                <a:lnTo>
                  <a:pt x="474" y="42"/>
                </a:lnTo>
                <a:lnTo>
                  <a:pt x="462" y="60"/>
                </a:lnTo>
                <a:lnTo>
                  <a:pt x="450" y="78"/>
                </a:lnTo>
                <a:lnTo>
                  <a:pt x="432" y="90"/>
                </a:lnTo>
                <a:lnTo>
                  <a:pt x="414" y="96"/>
                </a:lnTo>
                <a:lnTo>
                  <a:pt x="396" y="108"/>
                </a:lnTo>
                <a:lnTo>
                  <a:pt x="378" y="114"/>
                </a:lnTo>
                <a:lnTo>
                  <a:pt x="360" y="114"/>
                </a:lnTo>
                <a:lnTo>
                  <a:pt x="342" y="120"/>
                </a:lnTo>
                <a:lnTo>
                  <a:pt x="330" y="138"/>
                </a:lnTo>
                <a:lnTo>
                  <a:pt x="312" y="138"/>
                </a:lnTo>
                <a:lnTo>
                  <a:pt x="288" y="150"/>
                </a:lnTo>
                <a:lnTo>
                  <a:pt x="270" y="156"/>
                </a:lnTo>
                <a:lnTo>
                  <a:pt x="252" y="162"/>
                </a:lnTo>
                <a:lnTo>
                  <a:pt x="234" y="162"/>
                </a:lnTo>
                <a:lnTo>
                  <a:pt x="216" y="168"/>
                </a:lnTo>
                <a:lnTo>
                  <a:pt x="198" y="168"/>
                </a:lnTo>
                <a:lnTo>
                  <a:pt x="180" y="174"/>
                </a:lnTo>
                <a:lnTo>
                  <a:pt x="162" y="174"/>
                </a:lnTo>
                <a:lnTo>
                  <a:pt x="144" y="174"/>
                </a:lnTo>
                <a:lnTo>
                  <a:pt x="126" y="174"/>
                </a:lnTo>
                <a:lnTo>
                  <a:pt x="108" y="174"/>
                </a:lnTo>
                <a:lnTo>
                  <a:pt x="90" y="168"/>
                </a:lnTo>
                <a:lnTo>
                  <a:pt x="72" y="162"/>
                </a:lnTo>
                <a:lnTo>
                  <a:pt x="54" y="156"/>
                </a:lnTo>
                <a:lnTo>
                  <a:pt x="36" y="156"/>
                </a:lnTo>
                <a:lnTo>
                  <a:pt x="18" y="150"/>
                </a:lnTo>
                <a:lnTo>
                  <a:pt x="0" y="150"/>
                </a:lnTo>
              </a:path>
            </a:pathLst>
          </a:custGeom>
          <a:noFill/>
          <a:ln w="12700" cap="rnd" cmpd="sng">
            <a:solidFill>
              <a:schemeClr val="tx1"/>
            </a:solidFill>
            <a:prstDash val="solid"/>
            <a:round/>
            <a:headEnd type="none" w="sm" len="sm"/>
            <a:tailEnd type="none" w="sm" len="sm"/>
          </a:ln>
        </p:spPr>
        <p:txBody>
          <a:bodyPr/>
          <a:lstStyle/>
          <a:p>
            <a:endParaRPr lang="en-US"/>
          </a:p>
        </p:txBody>
      </p:sp>
      <p:sp>
        <p:nvSpPr>
          <p:cNvPr id="8369" name="Rectangle 206"/>
          <p:cNvSpPr>
            <a:spLocks noChangeArrowheads="1"/>
          </p:cNvSpPr>
          <p:nvPr/>
        </p:nvSpPr>
        <p:spPr bwMode="auto">
          <a:xfrm>
            <a:off x="6915150" y="4313238"/>
            <a:ext cx="5715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Atlanta</a:t>
            </a:r>
          </a:p>
        </p:txBody>
      </p:sp>
      <p:sp>
        <p:nvSpPr>
          <p:cNvPr id="8370" name="Rectangle 207"/>
          <p:cNvSpPr>
            <a:spLocks noChangeArrowheads="1"/>
          </p:cNvSpPr>
          <p:nvPr/>
        </p:nvSpPr>
        <p:spPr bwMode="auto">
          <a:xfrm>
            <a:off x="4740275" y="4930775"/>
            <a:ext cx="5207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Dallas</a:t>
            </a:r>
          </a:p>
        </p:txBody>
      </p:sp>
      <p:sp>
        <p:nvSpPr>
          <p:cNvPr id="8371" name="Rectangle 208"/>
          <p:cNvSpPr>
            <a:spLocks noChangeArrowheads="1"/>
          </p:cNvSpPr>
          <p:nvPr/>
        </p:nvSpPr>
        <p:spPr bwMode="auto">
          <a:xfrm>
            <a:off x="6678613" y="2984500"/>
            <a:ext cx="7366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Cincinnati</a:t>
            </a:r>
          </a:p>
        </p:txBody>
      </p:sp>
      <p:sp>
        <p:nvSpPr>
          <p:cNvPr id="8372" name="AutoShape 209"/>
          <p:cNvSpPr>
            <a:spLocks noChangeArrowheads="1"/>
          </p:cNvSpPr>
          <p:nvPr/>
        </p:nvSpPr>
        <p:spPr bwMode="auto">
          <a:xfrm>
            <a:off x="1549400" y="4813300"/>
            <a:ext cx="152400" cy="152400"/>
          </a:xfrm>
          <a:prstGeom prst="diamond">
            <a:avLst/>
          </a:prstGeom>
          <a:solidFill>
            <a:srgbClr val="FFFF00"/>
          </a:solidFill>
          <a:ln w="12700">
            <a:solidFill>
              <a:schemeClr val="tx1"/>
            </a:solidFill>
            <a:miter lim="800000"/>
            <a:headEnd/>
            <a:tailEnd/>
          </a:ln>
        </p:spPr>
        <p:txBody>
          <a:bodyPr wrap="none" anchor="ctr"/>
          <a:lstStyle/>
          <a:p>
            <a:endParaRPr lang="en-US"/>
          </a:p>
        </p:txBody>
      </p:sp>
      <p:sp>
        <p:nvSpPr>
          <p:cNvPr id="8373" name="AutoShape 210"/>
          <p:cNvSpPr>
            <a:spLocks noChangeArrowheads="1"/>
          </p:cNvSpPr>
          <p:nvPr/>
        </p:nvSpPr>
        <p:spPr bwMode="auto">
          <a:xfrm>
            <a:off x="1447800" y="4084638"/>
            <a:ext cx="152400" cy="152400"/>
          </a:xfrm>
          <a:prstGeom prst="diamond">
            <a:avLst/>
          </a:prstGeom>
          <a:solidFill>
            <a:srgbClr val="FFFF00"/>
          </a:solidFill>
          <a:ln w="9525">
            <a:solidFill>
              <a:schemeClr val="tx1"/>
            </a:solidFill>
            <a:miter lim="800000"/>
            <a:headEnd/>
            <a:tailEnd/>
          </a:ln>
        </p:spPr>
        <p:txBody>
          <a:bodyPr wrap="none" anchor="ctr"/>
          <a:lstStyle/>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p:txBody>
      </p:sp>
      <p:sp>
        <p:nvSpPr>
          <p:cNvPr id="8374" name="AutoShape 211"/>
          <p:cNvSpPr>
            <a:spLocks noChangeArrowheads="1"/>
          </p:cNvSpPr>
          <p:nvPr/>
        </p:nvSpPr>
        <p:spPr bwMode="auto">
          <a:xfrm>
            <a:off x="927100" y="32972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75" name="AutoShape 212"/>
          <p:cNvSpPr>
            <a:spLocks noChangeArrowheads="1"/>
          </p:cNvSpPr>
          <p:nvPr/>
        </p:nvSpPr>
        <p:spPr bwMode="auto">
          <a:xfrm>
            <a:off x="1308100" y="1841500"/>
            <a:ext cx="152400" cy="152400"/>
          </a:xfrm>
          <a:prstGeom prst="diamond">
            <a:avLst/>
          </a:prstGeom>
          <a:solidFill>
            <a:srgbClr val="FFFF00"/>
          </a:solidFill>
          <a:ln w="12700">
            <a:solidFill>
              <a:schemeClr val="tx1"/>
            </a:solidFill>
            <a:miter lim="800000"/>
            <a:headEnd/>
            <a:tailEnd/>
          </a:ln>
        </p:spPr>
        <p:txBody>
          <a:bodyPr wrap="none" anchor="ctr"/>
          <a:lstStyle/>
          <a:p>
            <a:endParaRPr lang="en-US"/>
          </a:p>
        </p:txBody>
      </p:sp>
      <p:sp>
        <p:nvSpPr>
          <p:cNvPr id="8376" name="AutoShape 213"/>
          <p:cNvSpPr>
            <a:spLocks noChangeArrowheads="1"/>
          </p:cNvSpPr>
          <p:nvPr/>
        </p:nvSpPr>
        <p:spPr bwMode="auto">
          <a:xfrm>
            <a:off x="4724400" y="4770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77" name="AutoShape 214"/>
          <p:cNvSpPr>
            <a:spLocks noChangeArrowheads="1"/>
          </p:cNvSpPr>
          <p:nvPr/>
        </p:nvSpPr>
        <p:spPr bwMode="auto">
          <a:xfrm>
            <a:off x="4953000" y="54562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78" name="AutoShape 215"/>
          <p:cNvSpPr>
            <a:spLocks noChangeArrowheads="1"/>
          </p:cNvSpPr>
          <p:nvPr/>
        </p:nvSpPr>
        <p:spPr bwMode="auto">
          <a:xfrm>
            <a:off x="6019800" y="5151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79" name="AutoShape 216"/>
          <p:cNvSpPr>
            <a:spLocks noChangeArrowheads="1"/>
          </p:cNvSpPr>
          <p:nvPr/>
        </p:nvSpPr>
        <p:spPr bwMode="auto">
          <a:xfrm>
            <a:off x="5956300" y="46561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0" name="AutoShape 217"/>
          <p:cNvSpPr>
            <a:spLocks noChangeArrowheads="1"/>
          </p:cNvSpPr>
          <p:nvPr/>
        </p:nvSpPr>
        <p:spPr bwMode="auto">
          <a:xfrm>
            <a:off x="5029200" y="4008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1" name="AutoShape 218"/>
          <p:cNvSpPr>
            <a:spLocks noChangeArrowheads="1"/>
          </p:cNvSpPr>
          <p:nvPr/>
        </p:nvSpPr>
        <p:spPr bwMode="auto">
          <a:xfrm>
            <a:off x="4800600" y="29416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2" name="AutoShape 219"/>
          <p:cNvSpPr>
            <a:spLocks noChangeArrowheads="1"/>
          </p:cNvSpPr>
          <p:nvPr/>
        </p:nvSpPr>
        <p:spPr bwMode="auto">
          <a:xfrm>
            <a:off x="5334000" y="21796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3" name="AutoShape 220"/>
          <p:cNvSpPr>
            <a:spLocks noChangeArrowheads="1"/>
          </p:cNvSpPr>
          <p:nvPr/>
        </p:nvSpPr>
        <p:spPr bwMode="auto">
          <a:xfrm>
            <a:off x="5715000" y="2865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4" name="AutoShape 221"/>
          <p:cNvSpPr>
            <a:spLocks noChangeArrowheads="1"/>
          </p:cNvSpPr>
          <p:nvPr/>
        </p:nvSpPr>
        <p:spPr bwMode="auto">
          <a:xfrm>
            <a:off x="5791200" y="33226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5" name="AutoShape 222"/>
          <p:cNvSpPr>
            <a:spLocks noChangeArrowheads="1"/>
          </p:cNvSpPr>
          <p:nvPr/>
        </p:nvSpPr>
        <p:spPr bwMode="auto">
          <a:xfrm>
            <a:off x="5638800" y="40846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6" name="AutoShape 223"/>
          <p:cNvSpPr>
            <a:spLocks noChangeArrowheads="1"/>
          </p:cNvSpPr>
          <p:nvPr/>
        </p:nvSpPr>
        <p:spPr bwMode="auto">
          <a:xfrm>
            <a:off x="5943600" y="40846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7" name="AutoShape 224"/>
          <p:cNvSpPr>
            <a:spLocks noChangeArrowheads="1"/>
          </p:cNvSpPr>
          <p:nvPr/>
        </p:nvSpPr>
        <p:spPr bwMode="auto">
          <a:xfrm>
            <a:off x="6400800" y="39322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8" name="AutoShape 225"/>
          <p:cNvSpPr>
            <a:spLocks noChangeArrowheads="1"/>
          </p:cNvSpPr>
          <p:nvPr/>
        </p:nvSpPr>
        <p:spPr bwMode="auto">
          <a:xfrm>
            <a:off x="6629400" y="33988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89" name="AutoShape 226"/>
          <p:cNvSpPr>
            <a:spLocks noChangeArrowheads="1"/>
          </p:cNvSpPr>
          <p:nvPr/>
        </p:nvSpPr>
        <p:spPr bwMode="auto">
          <a:xfrm>
            <a:off x="7010400" y="33226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0" name="AutoShape 227"/>
          <p:cNvSpPr>
            <a:spLocks noChangeArrowheads="1"/>
          </p:cNvSpPr>
          <p:nvPr/>
        </p:nvSpPr>
        <p:spPr bwMode="auto">
          <a:xfrm>
            <a:off x="6172200" y="2865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1" name="AutoShape 228"/>
          <p:cNvSpPr>
            <a:spLocks noChangeArrowheads="1"/>
          </p:cNvSpPr>
          <p:nvPr/>
        </p:nvSpPr>
        <p:spPr bwMode="auto">
          <a:xfrm>
            <a:off x="6705600" y="25606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2" name="AutoShape 229"/>
          <p:cNvSpPr>
            <a:spLocks noChangeArrowheads="1"/>
          </p:cNvSpPr>
          <p:nvPr/>
        </p:nvSpPr>
        <p:spPr bwMode="auto">
          <a:xfrm>
            <a:off x="7264400" y="2738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3" name="AutoShape 230"/>
          <p:cNvSpPr>
            <a:spLocks noChangeArrowheads="1"/>
          </p:cNvSpPr>
          <p:nvPr/>
        </p:nvSpPr>
        <p:spPr bwMode="auto">
          <a:xfrm>
            <a:off x="7848600" y="38560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4" name="AutoShape 231"/>
          <p:cNvSpPr>
            <a:spLocks noChangeArrowheads="1"/>
          </p:cNvSpPr>
          <p:nvPr/>
        </p:nvSpPr>
        <p:spPr bwMode="auto">
          <a:xfrm>
            <a:off x="7924800" y="33988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5" name="AutoShape 232"/>
          <p:cNvSpPr>
            <a:spLocks noChangeArrowheads="1"/>
          </p:cNvSpPr>
          <p:nvPr/>
        </p:nvSpPr>
        <p:spPr bwMode="auto">
          <a:xfrm>
            <a:off x="8001000" y="2865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6" name="AutoShape 233"/>
          <p:cNvSpPr>
            <a:spLocks noChangeArrowheads="1"/>
          </p:cNvSpPr>
          <p:nvPr/>
        </p:nvSpPr>
        <p:spPr bwMode="auto">
          <a:xfrm>
            <a:off x="8001000" y="27130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7" name="AutoShape 234"/>
          <p:cNvSpPr>
            <a:spLocks noChangeArrowheads="1"/>
          </p:cNvSpPr>
          <p:nvPr/>
        </p:nvSpPr>
        <p:spPr bwMode="auto">
          <a:xfrm>
            <a:off x="8077200" y="25098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8" name="AutoShape 235"/>
          <p:cNvSpPr>
            <a:spLocks noChangeArrowheads="1"/>
          </p:cNvSpPr>
          <p:nvPr/>
        </p:nvSpPr>
        <p:spPr bwMode="auto">
          <a:xfrm>
            <a:off x="8382000" y="21034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399" name="AutoShape 236"/>
          <p:cNvSpPr>
            <a:spLocks noChangeArrowheads="1"/>
          </p:cNvSpPr>
          <p:nvPr/>
        </p:nvSpPr>
        <p:spPr bwMode="auto">
          <a:xfrm>
            <a:off x="7391400" y="23320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400" name="AutoShape 237"/>
          <p:cNvSpPr>
            <a:spLocks noChangeArrowheads="1"/>
          </p:cNvSpPr>
          <p:nvPr/>
        </p:nvSpPr>
        <p:spPr bwMode="auto">
          <a:xfrm>
            <a:off x="7391400" y="49228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401" name="AutoShape 238"/>
          <p:cNvSpPr>
            <a:spLocks noChangeArrowheads="1"/>
          </p:cNvSpPr>
          <p:nvPr/>
        </p:nvSpPr>
        <p:spPr bwMode="auto">
          <a:xfrm>
            <a:off x="7543800" y="42370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402" name="AutoShape 239"/>
          <p:cNvSpPr>
            <a:spLocks noChangeArrowheads="1"/>
          </p:cNvSpPr>
          <p:nvPr/>
        </p:nvSpPr>
        <p:spPr bwMode="auto">
          <a:xfrm>
            <a:off x="7391400" y="45418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403" name="AutoShape 240"/>
          <p:cNvSpPr>
            <a:spLocks noChangeArrowheads="1"/>
          </p:cNvSpPr>
          <p:nvPr/>
        </p:nvSpPr>
        <p:spPr bwMode="auto">
          <a:xfrm>
            <a:off x="5181600" y="3398838"/>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404" name="AutoShape 241"/>
          <p:cNvSpPr>
            <a:spLocks noChangeArrowheads="1"/>
          </p:cNvSpPr>
          <p:nvPr/>
        </p:nvSpPr>
        <p:spPr bwMode="auto">
          <a:xfrm>
            <a:off x="1143000" y="3094038"/>
            <a:ext cx="152400" cy="152400"/>
          </a:xfrm>
          <a:prstGeom prst="diamond">
            <a:avLst/>
          </a:prstGeom>
          <a:solidFill>
            <a:srgbClr val="FFFF00"/>
          </a:solidFill>
          <a:ln w="9525">
            <a:solidFill>
              <a:schemeClr val="tx1"/>
            </a:solidFill>
            <a:miter lim="800000"/>
            <a:headEnd/>
            <a:tailEnd/>
          </a:ln>
        </p:spPr>
        <p:txBody>
          <a:bodyPr wrap="none" anchor="ctr"/>
          <a:lstStyle/>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a:p>
            <a:pPr algn="ctr" eaLnBrk="0" hangingPunct="0"/>
            <a:endParaRPr lang="en-US">
              <a:solidFill>
                <a:schemeClr val="bg1"/>
              </a:solidFill>
              <a:cs typeface="Times New Roman" pitchFamily="18" charset="0"/>
            </a:endParaRPr>
          </a:p>
        </p:txBody>
      </p:sp>
      <p:sp>
        <p:nvSpPr>
          <p:cNvPr id="8405" name="AutoShape 242"/>
          <p:cNvSpPr>
            <a:spLocks noChangeArrowheads="1"/>
          </p:cNvSpPr>
          <p:nvPr/>
        </p:nvSpPr>
        <p:spPr bwMode="auto">
          <a:xfrm>
            <a:off x="1981200" y="1722438"/>
            <a:ext cx="152400" cy="152400"/>
          </a:xfrm>
          <a:prstGeom prst="diamond">
            <a:avLst/>
          </a:prstGeom>
          <a:solidFill>
            <a:srgbClr val="FFFF00"/>
          </a:solidFill>
          <a:ln w="12700">
            <a:solidFill>
              <a:schemeClr val="tx1"/>
            </a:solidFill>
            <a:miter lim="800000"/>
            <a:headEnd/>
            <a:tailEnd/>
          </a:ln>
        </p:spPr>
        <p:txBody>
          <a:bodyPr wrap="none" anchor="ctr"/>
          <a:lstStyle/>
          <a:p>
            <a:endParaRPr lang="en-US"/>
          </a:p>
        </p:txBody>
      </p:sp>
      <p:sp>
        <p:nvSpPr>
          <p:cNvPr id="8406" name="AutoShape 243"/>
          <p:cNvSpPr>
            <a:spLocks noChangeArrowheads="1"/>
          </p:cNvSpPr>
          <p:nvPr/>
        </p:nvSpPr>
        <p:spPr bwMode="auto">
          <a:xfrm>
            <a:off x="1524000" y="1341438"/>
            <a:ext cx="152400" cy="152400"/>
          </a:xfrm>
          <a:prstGeom prst="diamond">
            <a:avLst/>
          </a:prstGeom>
          <a:solidFill>
            <a:srgbClr val="FFFF00"/>
          </a:solidFill>
          <a:ln w="12700">
            <a:solidFill>
              <a:schemeClr val="tx1"/>
            </a:solidFill>
            <a:miter lim="800000"/>
            <a:headEnd/>
            <a:tailEnd/>
          </a:ln>
        </p:spPr>
        <p:txBody>
          <a:bodyPr wrap="none" anchor="ctr"/>
          <a:lstStyle/>
          <a:p>
            <a:endParaRPr lang="en-US"/>
          </a:p>
        </p:txBody>
      </p:sp>
      <p:sp>
        <p:nvSpPr>
          <p:cNvPr id="8407" name="AutoShape 246"/>
          <p:cNvSpPr>
            <a:spLocks noChangeArrowheads="1"/>
          </p:cNvSpPr>
          <p:nvPr/>
        </p:nvSpPr>
        <p:spPr bwMode="auto">
          <a:xfrm>
            <a:off x="5791200" y="4770438"/>
            <a:ext cx="152400" cy="152400"/>
          </a:xfrm>
          <a:prstGeom prst="triangle">
            <a:avLst>
              <a:gd name="adj" fmla="val 50000"/>
            </a:avLst>
          </a:prstGeom>
          <a:solidFill>
            <a:srgbClr val="00CCFF"/>
          </a:solidFill>
          <a:ln w="9525">
            <a:solidFill>
              <a:schemeClr val="tx1"/>
            </a:solidFill>
            <a:miter lim="800000"/>
            <a:headEnd/>
            <a:tailEnd/>
          </a:ln>
        </p:spPr>
        <p:txBody>
          <a:bodyPr wrap="none" anchor="ctr"/>
          <a:lstStyle/>
          <a:p>
            <a:endParaRPr lang="en-US"/>
          </a:p>
        </p:txBody>
      </p:sp>
      <p:sp>
        <p:nvSpPr>
          <p:cNvPr id="8408" name="Rectangle 247"/>
          <p:cNvSpPr>
            <a:spLocks noChangeArrowheads="1"/>
          </p:cNvSpPr>
          <p:nvPr/>
        </p:nvSpPr>
        <p:spPr bwMode="auto">
          <a:xfrm>
            <a:off x="3086100" y="1982788"/>
            <a:ext cx="1339850" cy="523875"/>
          </a:xfrm>
          <a:prstGeom prst="rect">
            <a:avLst/>
          </a:prstGeom>
          <a:noFill/>
          <a:ln w="9525">
            <a:noFill/>
            <a:miter lim="800000"/>
            <a:headEnd/>
            <a:tailEnd/>
          </a:ln>
        </p:spPr>
        <p:txBody>
          <a:bodyPr wrap="none" lIns="92075" tIns="46038" rIns="92075" bIns="46038">
            <a:spAutoFit/>
          </a:bodyPr>
          <a:lstStyle/>
          <a:p>
            <a:pPr algn="ctr" eaLnBrk="0" hangingPunct="0"/>
            <a:r>
              <a:rPr lang="en-US" sz="1400" b="1" i="1">
                <a:solidFill>
                  <a:schemeClr val="tx2"/>
                </a:solidFill>
                <a:cs typeface="Times New Roman" pitchFamily="18" charset="0"/>
              </a:rPr>
              <a:t>Northwestern</a:t>
            </a:r>
          </a:p>
          <a:p>
            <a:pPr algn="ctr" eaLnBrk="0" hangingPunct="0"/>
            <a:r>
              <a:rPr lang="en-US" sz="1400" b="1" i="1">
                <a:solidFill>
                  <a:schemeClr val="tx2"/>
                </a:solidFill>
                <a:cs typeface="Times New Roman" pitchFamily="18" charset="0"/>
              </a:rPr>
              <a:t>Division</a:t>
            </a:r>
          </a:p>
        </p:txBody>
      </p:sp>
      <p:sp>
        <p:nvSpPr>
          <p:cNvPr id="8410" name="Rectangle 249"/>
          <p:cNvSpPr>
            <a:spLocks noChangeArrowheads="1"/>
          </p:cNvSpPr>
          <p:nvPr/>
        </p:nvSpPr>
        <p:spPr bwMode="auto">
          <a:xfrm>
            <a:off x="2116138" y="3152775"/>
            <a:ext cx="1319212" cy="523875"/>
          </a:xfrm>
          <a:prstGeom prst="rect">
            <a:avLst/>
          </a:prstGeom>
          <a:noFill/>
          <a:ln w="9525">
            <a:noFill/>
            <a:miter lim="800000"/>
            <a:headEnd/>
            <a:tailEnd/>
          </a:ln>
        </p:spPr>
        <p:txBody>
          <a:bodyPr wrap="none" lIns="92075" tIns="46038" rIns="92075" bIns="46038">
            <a:spAutoFit/>
          </a:bodyPr>
          <a:lstStyle/>
          <a:p>
            <a:pPr algn="ctr" eaLnBrk="0" hangingPunct="0"/>
            <a:r>
              <a:rPr lang="en-US" sz="1400" b="1" i="1">
                <a:solidFill>
                  <a:schemeClr val="tx2"/>
                </a:solidFill>
                <a:cs typeface="Times New Roman" pitchFamily="18" charset="0"/>
              </a:rPr>
              <a:t>South Pacific</a:t>
            </a:r>
          </a:p>
          <a:p>
            <a:pPr algn="ctr" eaLnBrk="0" hangingPunct="0"/>
            <a:r>
              <a:rPr lang="en-US" sz="1400" b="1" i="1">
                <a:solidFill>
                  <a:schemeClr val="tx2"/>
                </a:solidFill>
                <a:cs typeface="Times New Roman" pitchFamily="18" charset="0"/>
              </a:rPr>
              <a:t>Division</a:t>
            </a:r>
          </a:p>
        </p:txBody>
      </p:sp>
      <p:sp>
        <p:nvSpPr>
          <p:cNvPr id="8411" name="Rectangle 250"/>
          <p:cNvSpPr>
            <a:spLocks noChangeArrowheads="1"/>
          </p:cNvSpPr>
          <p:nvPr/>
        </p:nvSpPr>
        <p:spPr bwMode="auto">
          <a:xfrm>
            <a:off x="3581400" y="4106863"/>
            <a:ext cx="2270125" cy="739775"/>
          </a:xfrm>
          <a:prstGeom prst="rect">
            <a:avLst/>
          </a:prstGeom>
          <a:noFill/>
          <a:ln w="12700">
            <a:noFill/>
            <a:miter lim="800000"/>
            <a:headEnd/>
            <a:tailEnd/>
          </a:ln>
        </p:spPr>
        <p:txBody>
          <a:bodyPr lIns="92075" tIns="46038" rIns="92075" bIns="46038">
            <a:spAutoFit/>
          </a:bodyPr>
          <a:lstStyle/>
          <a:p>
            <a:pPr algn="ctr" eaLnBrk="0" hangingPunct="0"/>
            <a:r>
              <a:rPr lang="en-US" sz="1400" b="1" i="1">
                <a:solidFill>
                  <a:schemeClr val="tx2"/>
                </a:solidFill>
                <a:cs typeface="Times New Roman" pitchFamily="18" charset="0"/>
              </a:rPr>
              <a:t>Southwestern</a:t>
            </a:r>
          </a:p>
          <a:p>
            <a:pPr algn="ctr" eaLnBrk="0" hangingPunct="0"/>
            <a:r>
              <a:rPr lang="en-US" sz="1400" b="1" i="1">
                <a:solidFill>
                  <a:schemeClr val="tx2"/>
                </a:solidFill>
                <a:cs typeface="Times New Roman" pitchFamily="18" charset="0"/>
              </a:rPr>
              <a:t> Division</a:t>
            </a:r>
          </a:p>
          <a:p>
            <a:pPr algn="ctr" eaLnBrk="0" hangingPunct="0"/>
            <a:r>
              <a:rPr lang="en-US" sz="1400" b="1" i="1">
                <a:solidFill>
                  <a:schemeClr val="tx2"/>
                </a:solidFill>
                <a:cs typeface="Times New Roman" pitchFamily="18" charset="0"/>
              </a:rPr>
              <a:t> </a:t>
            </a:r>
            <a:endParaRPr lang="en-US" sz="1400" b="1" i="1">
              <a:cs typeface="Times New Roman" pitchFamily="18" charset="0"/>
            </a:endParaRPr>
          </a:p>
        </p:txBody>
      </p:sp>
      <p:sp>
        <p:nvSpPr>
          <p:cNvPr id="8412" name="AutoShape 251"/>
          <p:cNvSpPr>
            <a:spLocks noChangeAspect="1" noChangeArrowheads="1"/>
          </p:cNvSpPr>
          <p:nvPr/>
        </p:nvSpPr>
        <p:spPr bwMode="auto">
          <a:xfrm>
            <a:off x="1447800" y="5219700"/>
            <a:ext cx="2146300" cy="1366838"/>
          </a:xfrm>
          <a:prstGeom prst="roundRect">
            <a:avLst>
              <a:gd name="adj" fmla="val 16667"/>
            </a:avLst>
          </a:prstGeom>
          <a:noFill/>
          <a:ln w="9525">
            <a:noFill/>
            <a:round/>
            <a:headEnd/>
            <a:tailEnd/>
          </a:ln>
        </p:spPr>
        <p:txBody>
          <a:bodyPr wrap="none" anchor="ctr"/>
          <a:lstStyle/>
          <a:p>
            <a:pPr algn="ctr" eaLnBrk="0" hangingPunct="0"/>
            <a:endParaRPr lang="en-US" sz="1400">
              <a:solidFill>
                <a:schemeClr val="bg1"/>
              </a:solidFill>
              <a:latin typeface="Times New Roman" pitchFamily="18" charset="0"/>
              <a:cs typeface="Times New Roman" pitchFamily="18" charset="0"/>
            </a:endParaRPr>
          </a:p>
        </p:txBody>
      </p:sp>
      <p:sp>
        <p:nvSpPr>
          <p:cNvPr id="8413" name="Oval 252"/>
          <p:cNvSpPr>
            <a:spLocks noChangeArrowheads="1"/>
          </p:cNvSpPr>
          <p:nvPr/>
        </p:nvSpPr>
        <p:spPr bwMode="auto">
          <a:xfrm>
            <a:off x="5899150" y="4821238"/>
            <a:ext cx="215900" cy="2159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8414" name="Oval 253"/>
          <p:cNvSpPr>
            <a:spLocks noChangeArrowheads="1"/>
          </p:cNvSpPr>
          <p:nvPr/>
        </p:nvSpPr>
        <p:spPr bwMode="auto">
          <a:xfrm>
            <a:off x="6069013" y="2913063"/>
            <a:ext cx="215900" cy="215900"/>
          </a:xfrm>
          <a:prstGeom prst="ellipse">
            <a:avLst/>
          </a:prstGeom>
          <a:solidFill>
            <a:srgbClr val="00FF00"/>
          </a:solidFill>
          <a:ln w="12700">
            <a:solidFill>
              <a:schemeClr val="tx1"/>
            </a:solidFill>
            <a:round/>
            <a:headEnd/>
            <a:tailEnd/>
          </a:ln>
        </p:spPr>
        <p:txBody>
          <a:bodyPr wrap="none" anchor="ctr"/>
          <a:lstStyle/>
          <a:p>
            <a:endParaRPr lang="en-US"/>
          </a:p>
        </p:txBody>
      </p:sp>
      <p:sp>
        <p:nvSpPr>
          <p:cNvPr id="8415" name="Rectangle 254"/>
          <p:cNvSpPr>
            <a:spLocks noChangeArrowheads="1"/>
          </p:cNvSpPr>
          <p:nvPr/>
        </p:nvSpPr>
        <p:spPr bwMode="auto">
          <a:xfrm>
            <a:off x="4419600" y="5075238"/>
            <a:ext cx="685800" cy="228600"/>
          </a:xfrm>
          <a:prstGeom prst="rect">
            <a:avLst/>
          </a:prstGeom>
          <a:noFill/>
          <a:ln w="9525">
            <a:noFill/>
            <a:miter lim="800000"/>
            <a:headEnd/>
            <a:tailEnd/>
          </a:ln>
        </p:spPr>
        <p:txBody>
          <a:bodyPr wrap="none" lIns="92075" tIns="46038" rIns="92075" bIns="46038">
            <a:spAutoFit/>
          </a:bodyPr>
          <a:lstStyle/>
          <a:p>
            <a:pPr eaLnBrk="0" hangingPunct="0"/>
            <a:r>
              <a:rPr lang="en-US" sz="900" i="1">
                <a:cs typeface="Times New Roman" pitchFamily="18" charset="0"/>
              </a:rPr>
              <a:t>Ft. Worth</a:t>
            </a:r>
          </a:p>
        </p:txBody>
      </p:sp>
      <p:sp>
        <p:nvSpPr>
          <p:cNvPr id="8416" name="AutoShape 255"/>
          <p:cNvSpPr>
            <a:spLocks noChangeArrowheads="1"/>
          </p:cNvSpPr>
          <p:nvPr/>
        </p:nvSpPr>
        <p:spPr bwMode="auto">
          <a:xfrm>
            <a:off x="3505200" y="42291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417" name="Rectangle 256"/>
          <p:cNvSpPr>
            <a:spLocks noChangeArrowheads="1"/>
          </p:cNvSpPr>
          <p:nvPr/>
        </p:nvSpPr>
        <p:spPr bwMode="auto">
          <a:xfrm>
            <a:off x="7391400" y="1104900"/>
            <a:ext cx="762000" cy="228600"/>
          </a:xfrm>
          <a:prstGeom prst="rect">
            <a:avLst/>
          </a:prstGeom>
          <a:noFill/>
          <a:ln w="9525">
            <a:noFill/>
            <a:miter lim="800000"/>
            <a:headEnd/>
            <a:tailEnd/>
          </a:ln>
        </p:spPr>
        <p:txBody>
          <a:bodyPr lIns="92075" tIns="46038" rIns="92075" bIns="46038">
            <a:spAutoFit/>
          </a:bodyPr>
          <a:lstStyle/>
          <a:p>
            <a:pPr eaLnBrk="0" hangingPunct="0"/>
            <a:endParaRPr lang="en-US" sz="900" i="1">
              <a:cs typeface="Times New Roman" pitchFamily="18" charset="0"/>
            </a:endParaRPr>
          </a:p>
        </p:txBody>
      </p:sp>
      <p:grpSp>
        <p:nvGrpSpPr>
          <p:cNvPr id="9" name="Group 278"/>
          <p:cNvGrpSpPr>
            <a:grpSpLocks/>
          </p:cNvGrpSpPr>
          <p:nvPr/>
        </p:nvGrpSpPr>
        <p:grpSpPr bwMode="auto">
          <a:xfrm>
            <a:off x="1797050" y="5532441"/>
            <a:ext cx="2241550" cy="1058863"/>
            <a:chOff x="1132" y="3416"/>
            <a:chExt cx="1412" cy="667"/>
          </a:xfrm>
        </p:grpSpPr>
        <p:sp>
          <p:nvSpPr>
            <p:cNvPr id="8426" name="AutoShape 258"/>
            <p:cNvSpPr>
              <a:spLocks noChangeArrowheads="1"/>
            </p:cNvSpPr>
            <p:nvPr/>
          </p:nvSpPr>
          <p:spPr bwMode="auto">
            <a:xfrm>
              <a:off x="1132" y="3680"/>
              <a:ext cx="88" cy="8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427" name="Line 259"/>
            <p:cNvSpPr>
              <a:spLocks noChangeAspect="1" noChangeShapeType="1"/>
            </p:cNvSpPr>
            <p:nvPr/>
          </p:nvSpPr>
          <p:spPr bwMode="auto">
            <a:xfrm flipV="1">
              <a:off x="2114" y="3423"/>
              <a:ext cx="73" cy="99"/>
            </a:xfrm>
            <a:prstGeom prst="line">
              <a:avLst/>
            </a:prstGeom>
            <a:noFill/>
            <a:ln w="28575">
              <a:noFill/>
              <a:round/>
              <a:headEnd/>
              <a:tailEnd/>
            </a:ln>
          </p:spPr>
          <p:txBody>
            <a:bodyPr wrap="none" anchor="ctr"/>
            <a:lstStyle/>
            <a:p>
              <a:endParaRPr lang="en-US"/>
            </a:p>
          </p:txBody>
        </p:sp>
        <p:pic>
          <p:nvPicPr>
            <p:cNvPr id="8428" name="Picture 26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37" y="3685"/>
              <a:ext cx="131" cy="65"/>
            </a:xfrm>
            <a:prstGeom prst="rect">
              <a:avLst/>
            </a:prstGeom>
            <a:noFill/>
            <a:ln w="9525">
              <a:noFill/>
              <a:miter lim="800000"/>
              <a:headEnd/>
              <a:tailEnd/>
            </a:ln>
          </p:spPr>
        </p:pic>
        <p:sp>
          <p:nvSpPr>
            <p:cNvPr id="8429" name="Line 261"/>
            <p:cNvSpPr>
              <a:spLocks noChangeAspect="1" noChangeShapeType="1"/>
            </p:cNvSpPr>
            <p:nvPr/>
          </p:nvSpPr>
          <p:spPr bwMode="auto">
            <a:xfrm flipV="1">
              <a:off x="2097" y="3532"/>
              <a:ext cx="69" cy="95"/>
            </a:xfrm>
            <a:prstGeom prst="line">
              <a:avLst/>
            </a:prstGeom>
            <a:noFill/>
            <a:ln w="28575">
              <a:noFill/>
              <a:round/>
              <a:headEnd/>
              <a:tailEnd/>
            </a:ln>
          </p:spPr>
          <p:txBody>
            <a:bodyPr wrap="none" anchor="ctr"/>
            <a:lstStyle/>
            <a:p>
              <a:endParaRPr lang="en-US"/>
            </a:p>
          </p:txBody>
        </p:sp>
        <p:pic>
          <p:nvPicPr>
            <p:cNvPr id="8430" name="Picture 262"/>
            <p:cNvPicPr>
              <a:picLocks noChangeAspect="1" noChangeArrowheads="1"/>
            </p:cNvPicPr>
            <p:nvPr/>
          </p:nvPicPr>
          <p:blipFill>
            <a:blip r:embed="rId4" cstate="print">
              <a:clrChange>
                <a:clrFrom>
                  <a:srgbClr val="FFFFFF"/>
                </a:clrFrom>
                <a:clrTo>
                  <a:srgbClr val="FFFFFF">
                    <a:alpha val="0"/>
                  </a:srgbClr>
                </a:clrTo>
              </a:clrChange>
              <a:lum bright="-12000" contrast="36000"/>
            </a:blip>
            <a:srcRect/>
            <a:stretch>
              <a:fillRect/>
            </a:stretch>
          </p:blipFill>
          <p:spPr bwMode="auto">
            <a:xfrm>
              <a:off x="2456" y="3567"/>
              <a:ext cx="88" cy="71"/>
            </a:xfrm>
            <a:prstGeom prst="rect">
              <a:avLst/>
            </a:prstGeom>
            <a:noFill/>
            <a:ln w="9525">
              <a:noFill/>
              <a:miter lim="800000"/>
              <a:headEnd/>
              <a:tailEnd/>
            </a:ln>
          </p:spPr>
        </p:pic>
        <p:pic>
          <p:nvPicPr>
            <p:cNvPr id="8431" name="Picture 26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20" y="3678"/>
              <a:ext cx="84" cy="80"/>
            </a:xfrm>
            <a:prstGeom prst="rect">
              <a:avLst/>
            </a:prstGeom>
            <a:noFill/>
            <a:ln w="9525">
              <a:noFill/>
              <a:miter lim="800000"/>
              <a:headEnd/>
              <a:tailEnd/>
            </a:ln>
          </p:spPr>
        </p:pic>
        <p:sp>
          <p:nvSpPr>
            <p:cNvPr id="8432" name="Text Box 264"/>
            <p:cNvSpPr txBox="1">
              <a:spLocks noChangeArrowheads="1"/>
            </p:cNvSpPr>
            <p:nvPr/>
          </p:nvSpPr>
          <p:spPr bwMode="auto">
            <a:xfrm>
              <a:off x="1220" y="3416"/>
              <a:ext cx="1053" cy="667"/>
            </a:xfrm>
            <a:prstGeom prst="rect">
              <a:avLst/>
            </a:prstGeom>
            <a:noFill/>
            <a:ln w="9525">
              <a:noFill/>
              <a:miter lim="800000"/>
              <a:headEnd/>
              <a:tailEnd/>
            </a:ln>
          </p:spPr>
          <p:txBody>
            <a:bodyPr>
              <a:spAutoFit/>
            </a:bodyPr>
            <a:lstStyle/>
            <a:p>
              <a:pPr eaLnBrk="0" hangingPunct="0">
                <a:spcBef>
                  <a:spcPct val="20000"/>
                </a:spcBef>
              </a:pPr>
              <a:r>
                <a:rPr lang="en-US" sz="1000" dirty="0">
                  <a:cs typeface="Times New Roman" pitchFamily="18" charset="0"/>
                </a:rPr>
                <a:t>2 Engineer Commands</a:t>
              </a:r>
            </a:p>
            <a:p>
              <a:pPr eaLnBrk="0" hangingPunct="0">
                <a:spcBef>
                  <a:spcPct val="20000"/>
                </a:spcBef>
              </a:pPr>
              <a:r>
                <a:rPr lang="en-US" sz="1000" dirty="0">
                  <a:cs typeface="Times New Roman" pitchFamily="18" charset="0"/>
                </a:rPr>
                <a:t>9 Divisions</a:t>
              </a:r>
              <a:r>
                <a:rPr lang="en-US" sz="1000" dirty="0">
                  <a:solidFill>
                    <a:schemeClr val="bg1"/>
                  </a:solidFill>
                  <a:cs typeface="Times New Roman" pitchFamily="18" charset="0"/>
                </a:rPr>
                <a:t>   </a:t>
              </a:r>
            </a:p>
            <a:p>
              <a:pPr eaLnBrk="0" hangingPunct="0">
                <a:spcBef>
                  <a:spcPct val="20000"/>
                </a:spcBef>
              </a:pPr>
              <a:r>
                <a:rPr lang="en-US" sz="1000" dirty="0" smtClean="0">
                  <a:cs typeface="Times New Roman" pitchFamily="18" charset="0"/>
                </a:rPr>
                <a:t>43 Districts/1 Battalion   </a:t>
              </a:r>
              <a:endParaRPr lang="en-US" sz="1000" dirty="0">
                <a:cs typeface="Times New Roman" pitchFamily="18" charset="0"/>
              </a:endParaRPr>
            </a:p>
            <a:p>
              <a:pPr eaLnBrk="0" hangingPunct="0">
                <a:spcBef>
                  <a:spcPct val="20000"/>
                </a:spcBef>
              </a:pPr>
              <a:r>
                <a:rPr lang="en-US" sz="1000" dirty="0" smtClean="0">
                  <a:cs typeface="Times New Roman" pitchFamily="18" charset="0"/>
                </a:rPr>
                <a:t>ERDC/Eng </a:t>
              </a:r>
              <a:r>
                <a:rPr lang="en-US" sz="1000" dirty="0" err="1" smtClean="0">
                  <a:cs typeface="Times New Roman" pitchFamily="18" charset="0"/>
                </a:rPr>
                <a:t>Spt</a:t>
              </a:r>
              <a:r>
                <a:rPr lang="en-US" sz="1000" dirty="0" smtClean="0">
                  <a:cs typeface="Times New Roman" pitchFamily="18" charset="0"/>
                </a:rPr>
                <a:t> Center</a:t>
              </a:r>
            </a:p>
            <a:p>
              <a:pPr eaLnBrk="0" hangingPunct="0">
                <a:spcBef>
                  <a:spcPct val="20000"/>
                </a:spcBef>
              </a:pPr>
              <a:endParaRPr lang="en-US" sz="1400" dirty="0">
                <a:cs typeface="Times New Roman" pitchFamily="18" charset="0"/>
              </a:endParaRPr>
            </a:p>
          </p:txBody>
        </p:sp>
        <p:sp>
          <p:nvSpPr>
            <p:cNvPr id="8433" name="AutoShape 266"/>
            <p:cNvSpPr>
              <a:spLocks noChangeArrowheads="1"/>
            </p:cNvSpPr>
            <p:nvPr/>
          </p:nvSpPr>
          <p:spPr bwMode="auto">
            <a:xfrm>
              <a:off x="1132" y="3799"/>
              <a:ext cx="88" cy="79"/>
            </a:xfrm>
            <a:prstGeom prst="triangle">
              <a:avLst>
                <a:gd name="adj" fmla="val 50000"/>
              </a:avLst>
            </a:prstGeom>
            <a:solidFill>
              <a:srgbClr val="00CCFF"/>
            </a:solidFill>
            <a:ln w="9525">
              <a:solidFill>
                <a:schemeClr val="tx1"/>
              </a:solidFill>
              <a:miter lim="800000"/>
              <a:headEnd/>
              <a:tailEnd/>
            </a:ln>
          </p:spPr>
          <p:txBody>
            <a:bodyPr wrap="none" anchor="ctr"/>
            <a:lstStyle/>
            <a:p>
              <a:endParaRPr lang="en-US"/>
            </a:p>
          </p:txBody>
        </p:sp>
        <p:sp>
          <p:nvSpPr>
            <p:cNvPr id="8434" name="Oval 267"/>
            <p:cNvSpPr>
              <a:spLocks noChangeArrowheads="1"/>
            </p:cNvSpPr>
            <p:nvPr/>
          </p:nvSpPr>
          <p:spPr bwMode="auto">
            <a:xfrm>
              <a:off x="1132" y="3574"/>
              <a:ext cx="88" cy="79"/>
            </a:xfrm>
            <a:prstGeom prst="ellipse">
              <a:avLst/>
            </a:prstGeom>
            <a:solidFill>
              <a:srgbClr val="F81A1A"/>
            </a:solidFill>
            <a:ln w="12700">
              <a:solidFill>
                <a:schemeClr val="tx1"/>
              </a:solidFill>
              <a:round/>
              <a:headEnd/>
              <a:tailEnd/>
            </a:ln>
          </p:spPr>
          <p:txBody>
            <a:bodyPr wrap="none" anchor="ctr"/>
            <a:lstStyle/>
            <a:p>
              <a:endParaRPr lang="en-US"/>
            </a:p>
          </p:txBody>
        </p:sp>
        <p:pic>
          <p:nvPicPr>
            <p:cNvPr id="8435" name="Picture 26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37" y="3449"/>
              <a:ext cx="175" cy="74"/>
            </a:xfrm>
            <a:prstGeom prst="rect">
              <a:avLst/>
            </a:prstGeom>
            <a:noFill/>
            <a:ln w="9525">
              <a:noFill/>
              <a:miter lim="800000"/>
              <a:headEnd/>
              <a:tailEnd/>
            </a:ln>
          </p:spPr>
        </p:pic>
        <p:sp>
          <p:nvSpPr>
            <p:cNvPr id="8436" name="Oval 269"/>
            <p:cNvSpPr>
              <a:spLocks noChangeArrowheads="1"/>
            </p:cNvSpPr>
            <p:nvPr/>
          </p:nvSpPr>
          <p:spPr bwMode="auto">
            <a:xfrm>
              <a:off x="1132" y="3455"/>
              <a:ext cx="88" cy="79"/>
            </a:xfrm>
            <a:prstGeom prst="ellipse">
              <a:avLst/>
            </a:prstGeom>
            <a:solidFill>
              <a:srgbClr val="00FF00"/>
            </a:solidFill>
            <a:ln w="12700">
              <a:solidFill>
                <a:schemeClr val="tx1"/>
              </a:solidFill>
              <a:round/>
              <a:headEnd/>
              <a:tailEnd/>
            </a:ln>
          </p:spPr>
          <p:txBody>
            <a:bodyPr wrap="none" anchor="ctr"/>
            <a:lstStyle/>
            <a:p>
              <a:endParaRPr lang="en-US"/>
            </a:p>
          </p:txBody>
        </p:sp>
        <p:pic>
          <p:nvPicPr>
            <p:cNvPr id="8437" name="Picture 27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37" y="3805"/>
              <a:ext cx="131" cy="65"/>
            </a:xfrm>
            <a:prstGeom prst="rect">
              <a:avLst/>
            </a:prstGeom>
            <a:noFill/>
            <a:ln w="9525">
              <a:noFill/>
              <a:miter lim="800000"/>
              <a:headEnd/>
              <a:tailEnd/>
            </a:ln>
          </p:spPr>
        </p:pic>
        <p:pic>
          <p:nvPicPr>
            <p:cNvPr id="8438" name="Picture 27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37" y="3567"/>
              <a:ext cx="175" cy="75"/>
            </a:xfrm>
            <a:prstGeom prst="rect">
              <a:avLst/>
            </a:prstGeom>
            <a:noFill/>
            <a:ln w="9525">
              <a:noFill/>
              <a:miter lim="800000"/>
              <a:headEnd/>
              <a:tailEnd/>
            </a:ln>
          </p:spPr>
        </p:pic>
        <p:sp>
          <p:nvSpPr>
            <p:cNvPr id="8439" name="Line 273"/>
            <p:cNvSpPr>
              <a:spLocks noChangeShapeType="1"/>
            </p:cNvSpPr>
            <p:nvPr/>
          </p:nvSpPr>
          <p:spPr bwMode="auto">
            <a:xfrm flipH="1">
              <a:off x="2412" y="3574"/>
              <a:ext cx="44" cy="79"/>
            </a:xfrm>
            <a:prstGeom prst="line">
              <a:avLst/>
            </a:prstGeom>
            <a:noFill/>
            <a:ln w="19050">
              <a:solidFill>
                <a:srgbClr val="000000"/>
              </a:solidFill>
              <a:round/>
              <a:headEnd/>
              <a:tailEnd/>
            </a:ln>
          </p:spPr>
          <p:txBody>
            <a:bodyPr wrap="none" anchor="ctr"/>
            <a:lstStyle/>
            <a:p>
              <a:endParaRPr lang="en-US"/>
            </a:p>
          </p:txBody>
        </p:sp>
        <p:sp>
          <p:nvSpPr>
            <p:cNvPr id="8440" name="Line 274"/>
            <p:cNvSpPr>
              <a:spLocks noChangeShapeType="1"/>
            </p:cNvSpPr>
            <p:nvPr/>
          </p:nvSpPr>
          <p:spPr bwMode="auto">
            <a:xfrm flipH="1">
              <a:off x="2368" y="3693"/>
              <a:ext cx="44" cy="79"/>
            </a:xfrm>
            <a:prstGeom prst="line">
              <a:avLst/>
            </a:prstGeom>
            <a:noFill/>
            <a:ln w="19050">
              <a:solidFill>
                <a:srgbClr val="000000"/>
              </a:solidFill>
              <a:round/>
              <a:headEnd/>
              <a:tailEnd/>
            </a:ln>
          </p:spPr>
          <p:txBody>
            <a:bodyPr wrap="none" anchor="ctr"/>
            <a:lstStyle/>
            <a:p>
              <a:endParaRPr lang="en-US"/>
            </a:p>
          </p:txBody>
        </p:sp>
      </p:grpSp>
      <p:sp>
        <p:nvSpPr>
          <p:cNvPr id="8419" name="Rectangle 275"/>
          <p:cNvSpPr>
            <a:spLocks noChangeArrowheads="1"/>
          </p:cNvSpPr>
          <p:nvPr/>
        </p:nvSpPr>
        <p:spPr bwMode="auto">
          <a:xfrm>
            <a:off x="7104063" y="838200"/>
            <a:ext cx="1752600" cy="523875"/>
          </a:xfrm>
          <a:prstGeom prst="rect">
            <a:avLst/>
          </a:prstGeom>
          <a:noFill/>
          <a:ln w="76200" algn="ctr">
            <a:noFill/>
            <a:miter lim="800000"/>
            <a:headEnd/>
            <a:tailEnd/>
          </a:ln>
        </p:spPr>
        <p:txBody>
          <a:bodyPr>
            <a:spAutoFit/>
          </a:bodyPr>
          <a:lstStyle/>
          <a:p>
            <a:pPr algn="ctr"/>
            <a:r>
              <a:rPr lang="en-US" sz="1400" b="1" i="1"/>
              <a:t>North Atlantic</a:t>
            </a:r>
          </a:p>
          <a:p>
            <a:pPr algn="ctr"/>
            <a:r>
              <a:rPr lang="en-US" sz="1400" b="1" i="1"/>
              <a:t>Division</a:t>
            </a:r>
          </a:p>
        </p:txBody>
      </p:sp>
      <p:sp>
        <p:nvSpPr>
          <p:cNvPr id="8420" name="AutoShape 279"/>
          <p:cNvSpPr>
            <a:spLocks noChangeArrowheads="1"/>
          </p:cNvSpPr>
          <p:nvPr/>
        </p:nvSpPr>
        <p:spPr bwMode="auto">
          <a:xfrm>
            <a:off x="304800" y="5656263"/>
            <a:ext cx="134938" cy="134937"/>
          </a:xfrm>
          <a:prstGeom prst="diamond">
            <a:avLst/>
          </a:prstGeom>
          <a:solidFill>
            <a:srgbClr val="FAFD00"/>
          </a:solidFill>
          <a:ln w="12700">
            <a:solidFill>
              <a:schemeClr val="tx1"/>
            </a:solidFill>
            <a:miter lim="800000"/>
            <a:headEnd/>
            <a:tailEnd/>
          </a:ln>
        </p:spPr>
        <p:txBody>
          <a:bodyPr wrap="none" anchor="ctr"/>
          <a:lstStyle/>
          <a:p>
            <a:endParaRPr lang="en-US"/>
          </a:p>
        </p:txBody>
      </p:sp>
      <p:sp>
        <p:nvSpPr>
          <p:cNvPr id="8421" name="Rectangle 280"/>
          <p:cNvSpPr>
            <a:spLocks noChangeArrowheads="1"/>
          </p:cNvSpPr>
          <p:nvPr/>
        </p:nvSpPr>
        <p:spPr bwMode="auto">
          <a:xfrm>
            <a:off x="406400" y="5600700"/>
            <a:ext cx="609600" cy="228600"/>
          </a:xfrm>
          <a:prstGeom prst="rect">
            <a:avLst/>
          </a:prstGeom>
          <a:noFill/>
          <a:ln w="9525">
            <a:noFill/>
            <a:miter lim="800000"/>
            <a:headEnd/>
            <a:tailEnd/>
          </a:ln>
        </p:spPr>
        <p:txBody>
          <a:bodyPr lIns="92075" tIns="46038" rIns="92075" bIns="46038">
            <a:spAutoFit/>
          </a:bodyPr>
          <a:lstStyle/>
          <a:p>
            <a:pPr eaLnBrk="0" hangingPunct="0"/>
            <a:r>
              <a:rPr lang="en-US" sz="900" i="1" dirty="0">
                <a:cs typeface="Times New Roman" pitchFamily="18" charset="0"/>
              </a:rPr>
              <a:t>Japan</a:t>
            </a:r>
          </a:p>
        </p:txBody>
      </p:sp>
      <p:sp>
        <p:nvSpPr>
          <p:cNvPr id="8422" name="Oval 95"/>
          <p:cNvSpPr>
            <a:spLocks noChangeArrowheads="1"/>
          </p:cNvSpPr>
          <p:nvPr/>
        </p:nvSpPr>
        <p:spPr bwMode="auto">
          <a:xfrm>
            <a:off x="7645400" y="3124200"/>
            <a:ext cx="215900" cy="215900"/>
          </a:xfrm>
          <a:prstGeom prst="ellipse">
            <a:avLst/>
          </a:prstGeom>
          <a:solidFill>
            <a:srgbClr val="F81A1A"/>
          </a:solidFill>
          <a:ln w="12700">
            <a:solidFill>
              <a:schemeClr val="tx1"/>
            </a:solidFill>
            <a:round/>
            <a:headEnd/>
            <a:tailEnd/>
          </a:ln>
        </p:spPr>
        <p:txBody>
          <a:bodyPr wrap="none" anchor="ctr"/>
          <a:lstStyle/>
          <a:p>
            <a:endParaRPr lang="en-US"/>
          </a:p>
        </p:txBody>
      </p:sp>
      <p:sp>
        <p:nvSpPr>
          <p:cNvPr id="8423" name="Rectangle 189"/>
          <p:cNvSpPr>
            <a:spLocks noChangeArrowheads="1"/>
          </p:cNvSpPr>
          <p:nvPr/>
        </p:nvSpPr>
        <p:spPr bwMode="auto">
          <a:xfrm>
            <a:off x="7772400" y="3135226"/>
            <a:ext cx="1349728" cy="369974"/>
          </a:xfrm>
          <a:prstGeom prst="rect">
            <a:avLst/>
          </a:prstGeom>
          <a:noFill/>
          <a:ln w="9525">
            <a:noFill/>
            <a:miter lim="800000"/>
            <a:headEnd/>
            <a:tailEnd/>
          </a:ln>
        </p:spPr>
        <p:txBody>
          <a:bodyPr wrap="none" lIns="92075" tIns="46038" rIns="92075" bIns="46038">
            <a:spAutoFit/>
          </a:bodyPr>
          <a:lstStyle/>
          <a:p>
            <a:pPr eaLnBrk="0" hangingPunct="0"/>
            <a:r>
              <a:rPr lang="en-US" sz="900" i="1" dirty="0" smtClean="0">
                <a:cs typeface="Times New Roman" pitchFamily="18" charset="0"/>
              </a:rPr>
              <a:t>Transatlantic Div/Middle</a:t>
            </a:r>
          </a:p>
          <a:p>
            <a:pPr eaLnBrk="0" hangingPunct="0"/>
            <a:r>
              <a:rPr lang="en-US" sz="900" i="1" dirty="0" smtClean="0">
                <a:cs typeface="Times New Roman" pitchFamily="18" charset="0"/>
              </a:rPr>
              <a:t>East District</a:t>
            </a:r>
            <a:endParaRPr lang="en-US" sz="900" i="1" dirty="0">
              <a:cs typeface="Times New Roman" pitchFamily="18" charset="0"/>
            </a:endParaRPr>
          </a:p>
        </p:txBody>
      </p:sp>
      <p:sp>
        <p:nvSpPr>
          <p:cNvPr id="8424" name="AutoShape 279"/>
          <p:cNvSpPr>
            <a:spLocks noChangeArrowheads="1"/>
          </p:cNvSpPr>
          <p:nvPr/>
        </p:nvSpPr>
        <p:spPr bwMode="auto">
          <a:xfrm>
            <a:off x="228600" y="5257800"/>
            <a:ext cx="134938" cy="134938"/>
          </a:xfrm>
          <a:prstGeom prst="diamond">
            <a:avLst/>
          </a:prstGeom>
          <a:solidFill>
            <a:srgbClr val="FAFD00"/>
          </a:solidFill>
          <a:ln w="12700">
            <a:solidFill>
              <a:schemeClr val="tx1"/>
            </a:solidFill>
            <a:miter lim="800000"/>
            <a:headEnd/>
            <a:tailEnd/>
          </a:ln>
        </p:spPr>
        <p:txBody>
          <a:bodyPr wrap="none" anchor="ctr"/>
          <a:lstStyle/>
          <a:p>
            <a:endParaRPr lang="en-US"/>
          </a:p>
        </p:txBody>
      </p:sp>
      <p:sp>
        <p:nvSpPr>
          <p:cNvPr id="8425" name="Rectangle 280"/>
          <p:cNvSpPr>
            <a:spLocks noChangeArrowheads="1"/>
          </p:cNvSpPr>
          <p:nvPr/>
        </p:nvSpPr>
        <p:spPr bwMode="auto">
          <a:xfrm>
            <a:off x="381000" y="5181600"/>
            <a:ext cx="609600" cy="369888"/>
          </a:xfrm>
          <a:prstGeom prst="rect">
            <a:avLst/>
          </a:prstGeom>
          <a:noFill/>
          <a:ln w="9525">
            <a:noFill/>
            <a:miter lim="800000"/>
            <a:headEnd/>
            <a:tailEnd/>
          </a:ln>
        </p:spPr>
        <p:txBody>
          <a:bodyPr lIns="92075" tIns="46038" rIns="92075" bIns="46038">
            <a:spAutoFit/>
          </a:bodyPr>
          <a:lstStyle/>
          <a:p>
            <a:pPr eaLnBrk="0" hangingPunct="0"/>
            <a:r>
              <a:rPr lang="en-US" sz="900" i="1">
                <a:cs typeface="Times New Roman" pitchFamily="18" charset="0"/>
              </a:rPr>
              <a:t>Far East</a:t>
            </a:r>
          </a:p>
        </p:txBody>
      </p:sp>
      <p:sp>
        <p:nvSpPr>
          <p:cNvPr id="280" name="AutoShape 266"/>
          <p:cNvSpPr>
            <a:spLocks noChangeArrowheads="1"/>
          </p:cNvSpPr>
          <p:nvPr/>
        </p:nvSpPr>
        <p:spPr bwMode="auto">
          <a:xfrm>
            <a:off x="6553200" y="4343400"/>
            <a:ext cx="139700" cy="125413"/>
          </a:xfrm>
          <a:prstGeom prst="triangle">
            <a:avLst>
              <a:gd name="adj" fmla="val 50000"/>
            </a:avLst>
          </a:prstGeom>
          <a:solidFill>
            <a:srgbClr val="00CCFF"/>
          </a:solidFill>
          <a:ln w="9525">
            <a:solidFill>
              <a:schemeClr val="tx1"/>
            </a:solidFill>
            <a:miter lim="800000"/>
            <a:headEnd/>
            <a:tailEnd/>
          </a:ln>
        </p:spPr>
        <p:txBody>
          <a:bodyPr wrap="none" anchor="ctr"/>
          <a:lstStyle/>
          <a:p>
            <a:endParaRPr lang="en-US"/>
          </a:p>
        </p:txBody>
      </p:sp>
      <p:sp>
        <p:nvSpPr>
          <p:cNvPr id="281" name="AutoShape 279"/>
          <p:cNvSpPr>
            <a:spLocks noChangeArrowheads="1"/>
          </p:cNvSpPr>
          <p:nvPr/>
        </p:nvSpPr>
        <p:spPr bwMode="auto">
          <a:xfrm>
            <a:off x="8247062" y="627063"/>
            <a:ext cx="134938" cy="134937"/>
          </a:xfrm>
          <a:prstGeom prst="diamond">
            <a:avLst/>
          </a:prstGeom>
          <a:solidFill>
            <a:srgbClr val="FAFD00"/>
          </a:solidFill>
          <a:ln w="12700">
            <a:solidFill>
              <a:schemeClr val="tx1"/>
            </a:solidFill>
            <a:miter lim="800000"/>
            <a:headEnd/>
            <a:tailEnd/>
          </a:ln>
        </p:spPr>
        <p:txBody>
          <a:bodyPr wrap="none" anchor="ctr"/>
          <a:lstStyle/>
          <a:p>
            <a:endParaRPr lang="en-US"/>
          </a:p>
        </p:txBody>
      </p:sp>
      <p:sp>
        <p:nvSpPr>
          <p:cNvPr id="282" name="Rectangle 280"/>
          <p:cNvSpPr>
            <a:spLocks noChangeArrowheads="1"/>
          </p:cNvSpPr>
          <p:nvPr/>
        </p:nvSpPr>
        <p:spPr bwMode="auto">
          <a:xfrm>
            <a:off x="8382000" y="609600"/>
            <a:ext cx="609600" cy="231475"/>
          </a:xfrm>
          <a:prstGeom prst="rect">
            <a:avLst/>
          </a:prstGeom>
          <a:noFill/>
          <a:ln w="9525">
            <a:noFill/>
            <a:miter lim="800000"/>
            <a:headEnd/>
            <a:tailEnd/>
          </a:ln>
        </p:spPr>
        <p:txBody>
          <a:bodyPr lIns="92075" tIns="46038" rIns="92075" bIns="46038">
            <a:spAutoFit/>
          </a:bodyPr>
          <a:lstStyle/>
          <a:p>
            <a:pPr eaLnBrk="0" hangingPunct="0"/>
            <a:r>
              <a:rPr lang="en-US" sz="900" i="1" dirty="0" smtClean="0">
                <a:cs typeface="Times New Roman" pitchFamily="18" charset="0"/>
              </a:rPr>
              <a:t>Europe</a:t>
            </a:r>
            <a:endParaRPr lang="en-US" sz="900" i="1" dirty="0">
              <a:cs typeface="Times New Roman" pitchFamily="18" charset="0"/>
            </a:endParaRPr>
          </a:p>
        </p:txBody>
      </p:sp>
      <p:sp>
        <p:nvSpPr>
          <p:cNvPr id="284" name="AutoShape 279"/>
          <p:cNvSpPr>
            <a:spLocks noChangeArrowheads="1"/>
          </p:cNvSpPr>
          <p:nvPr/>
        </p:nvSpPr>
        <p:spPr bwMode="auto">
          <a:xfrm>
            <a:off x="7924800" y="3124200"/>
            <a:ext cx="134938" cy="134937"/>
          </a:xfrm>
          <a:prstGeom prst="diamond">
            <a:avLst/>
          </a:prstGeom>
          <a:solidFill>
            <a:srgbClr val="FAFD00"/>
          </a:solidFill>
          <a:ln w="12700">
            <a:solidFill>
              <a:schemeClr val="tx1"/>
            </a:solidFill>
            <a:miter lim="800000"/>
            <a:headEnd/>
            <a:tailEnd/>
          </a:ln>
        </p:spPr>
        <p:txBody>
          <a:bodyPr wrap="none" anchor="ctr"/>
          <a:lstStyle/>
          <a:p>
            <a:endParaRPr lang="en-US"/>
          </a:p>
        </p:txBody>
      </p:sp>
      <p:sp>
        <p:nvSpPr>
          <p:cNvPr id="285" name="Rectangle 196"/>
          <p:cNvSpPr>
            <a:spLocks noChangeArrowheads="1"/>
          </p:cNvSpPr>
          <p:nvPr/>
        </p:nvSpPr>
        <p:spPr bwMode="auto">
          <a:xfrm>
            <a:off x="8142753" y="3048000"/>
            <a:ext cx="772647" cy="231475"/>
          </a:xfrm>
          <a:prstGeom prst="rect">
            <a:avLst/>
          </a:prstGeom>
          <a:noFill/>
          <a:ln w="9525">
            <a:noFill/>
            <a:miter lim="800000"/>
            <a:headEnd/>
            <a:tailEnd/>
          </a:ln>
        </p:spPr>
        <p:txBody>
          <a:bodyPr wrap="none" lIns="92075" tIns="46038" rIns="92075" bIns="46038">
            <a:spAutoFit/>
          </a:bodyPr>
          <a:lstStyle/>
          <a:p>
            <a:pPr eaLnBrk="0" hangingPunct="0"/>
            <a:r>
              <a:rPr lang="en-US" sz="900" i="1" dirty="0" smtClean="0">
                <a:cs typeface="Times New Roman" pitchFamily="18" charset="0"/>
              </a:rPr>
              <a:t>249</a:t>
            </a:r>
            <a:r>
              <a:rPr lang="en-US" sz="900" i="1" baseline="30000" dirty="0" smtClean="0">
                <a:cs typeface="Times New Roman" pitchFamily="18" charset="0"/>
              </a:rPr>
              <a:t>th</a:t>
            </a:r>
            <a:r>
              <a:rPr lang="en-US" sz="900" i="1" dirty="0" smtClean="0">
                <a:cs typeface="Times New Roman" pitchFamily="18" charset="0"/>
              </a:rPr>
              <a:t> Eng </a:t>
            </a:r>
            <a:r>
              <a:rPr lang="en-US" sz="900" i="1" dirty="0" err="1" smtClean="0">
                <a:cs typeface="Times New Roman" pitchFamily="18" charset="0"/>
              </a:rPr>
              <a:t>Bn</a:t>
            </a:r>
            <a:endParaRPr lang="en-US" sz="900" i="1" dirty="0">
              <a:cs typeface="Times New Roman" pitchFamily="18" charset="0"/>
            </a:endParaRPr>
          </a:p>
        </p:txBody>
      </p:sp>
      <p:sp>
        <p:nvSpPr>
          <p:cNvPr id="286" name="Rectangle 280"/>
          <p:cNvSpPr>
            <a:spLocks noChangeArrowheads="1"/>
          </p:cNvSpPr>
          <p:nvPr/>
        </p:nvSpPr>
        <p:spPr bwMode="auto">
          <a:xfrm>
            <a:off x="8305800" y="5943600"/>
            <a:ext cx="838200" cy="231475"/>
          </a:xfrm>
          <a:prstGeom prst="rect">
            <a:avLst/>
          </a:prstGeom>
          <a:noFill/>
          <a:ln w="9525">
            <a:noFill/>
            <a:miter lim="800000"/>
            <a:headEnd/>
            <a:tailEnd/>
          </a:ln>
        </p:spPr>
        <p:txBody>
          <a:bodyPr wrap="square" lIns="92075" tIns="46038" rIns="92075" bIns="46038">
            <a:spAutoFit/>
          </a:bodyPr>
          <a:lstStyle/>
          <a:p>
            <a:pPr eaLnBrk="0" hangingPunct="0"/>
            <a:r>
              <a:rPr lang="en-US" sz="900" i="1" dirty="0" smtClean="0">
                <a:cs typeface="Times New Roman" pitchFamily="18" charset="0"/>
              </a:rPr>
              <a:t>Afghanistan</a:t>
            </a:r>
            <a:endParaRPr lang="en-US" sz="900" i="1" dirty="0">
              <a:cs typeface="Times New Roman" pitchFamily="18" charset="0"/>
            </a:endParaRPr>
          </a:p>
        </p:txBody>
      </p:sp>
      <p:sp>
        <p:nvSpPr>
          <p:cNvPr id="287" name="AutoShape 279"/>
          <p:cNvSpPr>
            <a:spLocks noChangeArrowheads="1"/>
          </p:cNvSpPr>
          <p:nvPr/>
        </p:nvSpPr>
        <p:spPr bwMode="auto">
          <a:xfrm>
            <a:off x="8229600" y="5943600"/>
            <a:ext cx="134938" cy="134937"/>
          </a:xfrm>
          <a:prstGeom prst="diamond">
            <a:avLst/>
          </a:prstGeom>
          <a:solidFill>
            <a:srgbClr val="FAFD00"/>
          </a:solidFill>
          <a:ln w="12700">
            <a:solidFill>
              <a:schemeClr val="tx1"/>
            </a:solidFill>
            <a:miter lim="800000"/>
            <a:headEnd/>
            <a:tailEnd/>
          </a:ln>
        </p:spPr>
        <p:txBody>
          <a:bodyPr wrap="none" anchor="ctr"/>
          <a:lstStyle/>
          <a:p>
            <a:endParaRPr lang="en-US"/>
          </a:p>
        </p:txBody>
      </p:sp>
      <p:sp>
        <p:nvSpPr>
          <p:cNvPr id="289" name="AutoShape 212"/>
          <p:cNvSpPr>
            <a:spLocks noChangeArrowheads="1"/>
          </p:cNvSpPr>
          <p:nvPr/>
        </p:nvSpPr>
        <p:spPr bwMode="auto">
          <a:xfrm>
            <a:off x="7696200" y="3200400"/>
            <a:ext cx="152400" cy="152400"/>
          </a:xfrm>
          <a:prstGeom prst="diamond">
            <a:avLst/>
          </a:prstGeom>
          <a:solidFill>
            <a:srgbClr val="FFFF00"/>
          </a:solidFill>
          <a:ln w="12700">
            <a:solidFill>
              <a:schemeClr val="tx1"/>
            </a:solidFill>
            <a:miter lim="800000"/>
            <a:headEnd/>
            <a:tailEnd/>
          </a:ln>
        </p:spPr>
        <p:txBody>
          <a:bodyPr wrap="none" anchor="ctr"/>
          <a:lstStyle/>
          <a:p>
            <a:endParaRPr lang="en-US"/>
          </a:p>
        </p:txBody>
      </p:sp>
      <p:sp>
        <p:nvSpPr>
          <p:cNvPr id="10" name="TextBox 9"/>
          <p:cNvSpPr txBox="1"/>
          <p:nvPr/>
        </p:nvSpPr>
        <p:spPr>
          <a:xfrm>
            <a:off x="2987675" y="605536"/>
            <a:ext cx="3095625" cy="461665"/>
          </a:xfrm>
          <a:prstGeom prst="rect">
            <a:avLst/>
          </a:prstGeom>
          <a:noFill/>
        </p:spPr>
        <p:txBody>
          <a:bodyPr wrap="square" rtlCol="0">
            <a:spAutoFit/>
          </a:bodyPr>
          <a:lstStyle/>
          <a:p>
            <a:r>
              <a:rPr lang="en-US" dirty="0" smtClean="0"/>
              <a:t>www.usace.army.mil</a:t>
            </a:r>
            <a:endParaRPr lang="en-US" dirty="0"/>
          </a:p>
        </p:txBody>
      </p:sp>
    </p:spTree>
    <p:extLst>
      <p:ext uri="{BB962C8B-B14F-4D97-AF65-F5344CB8AC3E}">
        <p14:creationId xmlns:p14="http://schemas.microsoft.com/office/powerpoint/2010/main" val="1894037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Planning assistance to states (PAS)</a:t>
            </a:r>
            <a:endParaRPr lang="en-US" dirty="0"/>
          </a:p>
        </p:txBody>
      </p:sp>
      <p:sp>
        <p:nvSpPr>
          <p:cNvPr id="3" name="Content Placeholder 2"/>
          <p:cNvSpPr>
            <a:spLocks noGrp="1"/>
          </p:cNvSpPr>
          <p:nvPr>
            <p:ph idx="1"/>
          </p:nvPr>
        </p:nvSpPr>
        <p:spPr>
          <a:xfrm>
            <a:off x="477837" y="848731"/>
            <a:ext cx="8382000" cy="5711725"/>
          </a:xfrm>
        </p:spPr>
        <p:txBody>
          <a:bodyPr>
            <a:noAutofit/>
          </a:bodyPr>
          <a:lstStyle/>
          <a:p>
            <a:r>
              <a:rPr lang="en-US" sz="1100" b="1" dirty="0" smtClean="0"/>
              <a:t>Purpose</a:t>
            </a:r>
            <a:r>
              <a:rPr lang="en-US" sz="1100" dirty="0" smtClean="0"/>
              <a:t> – </a:t>
            </a:r>
            <a:r>
              <a:rPr lang="en-US" sz="1100" dirty="0" smtClean="0">
                <a:solidFill>
                  <a:schemeClr val="tx1"/>
                </a:solidFill>
              </a:rPr>
              <a:t>Make USACE expertise available for efforts pertaining to planning for water and related resources</a:t>
            </a:r>
            <a:endParaRPr lang="en-US" sz="1100" b="1" dirty="0" smtClean="0">
              <a:solidFill>
                <a:srgbClr val="FF0000"/>
              </a:solidFill>
            </a:endParaRPr>
          </a:p>
          <a:p>
            <a:endParaRPr lang="en-US" sz="1100" b="1" dirty="0">
              <a:solidFill>
                <a:srgbClr val="FF0000"/>
              </a:solidFill>
            </a:endParaRPr>
          </a:p>
          <a:p>
            <a:r>
              <a:rPr lang="en-US" sz="1100" b="1" dirty="0" smtClean="0">
                <a:solidFill>
                  <a:schemeClr val="tx1"/>
                </a:solidFill>
              </a:rPr>
              <a:t>Authority – </a:t>
            </a:r>
            <a:r>
              <a:rPr lang="en-US" sz="1100" dirty="0" smtClean="0">
                <a:solidFill>
                  <a:schemeClr val="tx1"/>
                </a:solidFill>
              </a:rPr>
              <a:t>Section 22, WRDA 1974, as amended</a:t>
            </a:r>
          </a:p>
          <a:p>
            <a:endParaRPr lang="en-US" sz="1100" b="1" dirty="0">
              <a:solidFill>
                <a:srgbClr val="FF0000"/>
              </a:solidFill>
            </a:endParaRPr>
          </a:p>
          <a:p>
            <a:r>
              <a:rPr lang="en-US" sz="1100" b="1" dirty="0" smtClean="0">
                <a:solidFill>
                  <a:schemeClr val="tx1"/>
                </a:solidFill>
              </a:rPr>
              <a:t>Who can participate</a:t>
            </a:r>
          </a:p>
          <a:p>
            <a:pPr lvl="1"/>
            <a:r>
              <a:rPr lang="en-US" sz="1100" dirty="0" smtClean="0"/>
              <a:t>A state; </a:t>
            </a:r>
          </a:p>
          <a:p>
            <a:pPr lvl="1"/>
            <a:r>
              <a:rPr lang="en-US" sz="1100" dirty="0"/>
              <a:t>G</a:t>
            </a:r>
            <a:r>
              <a:rPr lang="en-US" sz="1100" dirty="0" smtClean="0"/>
              <a:t>roup </a:t>
            </a:r>
            <a:r>
              <a:rPr lang="en-US" sz="1100" dirty="0"/>
              <a:t>of </a:t>
            </a:r>
            <a:r>
              <a:rPr lang="en-US" sz="1100" dirty="0" smtClean="0"/>
              <a:t>states; </a:t>
            </a:r>
          </a:p>
          <a:p>
            <a:pPr lvl="1"/>
            <a:r>
              <a:rPr lang="en-US" sz="1100" dirty="0" smtClean="0"/>
              <a:t>Non-federal public bodies; </a:t>
            </a:r>
          </a:p>
          <a:p>
            <a:pPr lvl="1"/>
            <a:r>
              <a:rPr lang="en-US" sz="1100" dirty="0" smtClean="0"/>
              <a:t>Federally-recognized </a:t>
            </a:r>
            <a:r>
              <a:rPr lang="en-US" sz="1100" dirty="0"/>
              <a:t>Indian </a:t>
            </a:r>
            <a:r>
              <a:rPr lang="en-US" sz="1100" dirty="0" smtClean="0"/>
              <a:t>Tribes; </a:t>
            </a:r>
          </a:p>
          <a:p>
            <a:pPr lvl="1"/>
            <a:r>
              <a:rPr lang="en-US" sz="1100" dirty="0" smtClean="0"/>
              <a:t>Specified territories;</a:t>
            </a:r>
          </a:p>
          <a:p>
            <a:pPr lvl="1"/>
            <a:r>
              <a:rPr lang="en-US" sz="1100" dirty="0" smtClean="0"/>
              <a:t>Not for profits </a:t>
            </a:r>
            <a:r>
              <a:rPr lang="en-US" sz="1100" dirty="0"/>
              <a:t>  </a:t>
            </a:r>
          </a:p>
          <a:p>
            <a:endParaRPr lang="en-US" sz="1100" dirty="0" smtClean="0"/>
          </a:p>
          <a:p>
            <a:r>
              <a:rPr lang="en-US" sz="1100" b="1" dirty="0" smtClean="0"/>
              <a:t>Types </a:t>
            </a:r>
            <a:r>
              <a:rPr lang="en-US" sz="1100" b="1" dirty="0"/>
              <a:t>of </a:t>
            </a:r>
            <a:r>
              <a:rPr lang="en-US" sz="1100" b="1" dirty="0" smtClean="0"/>
              <a:t>Efforts </a:t>
            </a:r>
            <a:endParaRPr lang="en-US" sz="1100" dirty="0" smtClean="0"/>
          </a:p>
          <a:p>
            <a:pPr lvl="1"/>
            <a:r>
              <a:rPr lang="en-US" sz="1100" dirty="0" smtClean="0"/>
              <a:t>Comprehensive Water Resources Planning</a:t>
            </a:r>
          </a:p>
          <a:p>
            <a:pPr lvl="2"/>
            <a:r>
              <a:rPr lang="en-US" sz="1100" dirty="0"/>
              <a:t>P</a:t>
            </a:r>
            <a:r>
              <a:rPr lang="en-US" sz="1100" dirty="0" smtClean="0"/>
              <a:t>lanning </a:t>
            </a:r>
            <a:r>
              <a:rPr lang="en-US" sz="1100" dirty="0"/>
              <a:t>for the development, utilization, and conservation of the water and related resources of drainage basins, watersheds, or </a:t>
            </a:r>
            <a:r>
              <a:rPr lang="en-US" sz="1100" dirty="0" smtClean="0"/>
              <a:t>ecosystems, </a:t>
            </a:r>
            <a:r>
              <a:rPr lang="en-US" sz="1100" dirty="0"/>
              <a:t>including plans to comprehensively address water resources challenges such as the state water </a:t>
            </a:r>
            <a:r>
              <a:rPr lang="en-US" sz="1100" dirty="0" smtClean="0"/>
              <a:t>plan.</a:t>
            </a:r>
          </a:p>
          <a:p>
            <a:pPr lvl="2"/>
            <a:r>
              <a:rPr lang="en-US" sz="1100" dirty="0" smtClean="0"/>
              <a:t>Typical </a:t>
            </a:r>
            <a:r>
              <a:rPr lang="en-US" sz="1100" dirty="0"/>
              <a:t>water resources problems and opportunities included in comprehensive state water resource planning efforts include: flood risk management, water supply, water conservation, environmental restoration, water quality, hydropower, erosion, navigation, fish and wildlife, cultural resources, and environmental resources</a:t>
            </a:r>
            <a:r>
              <a:rPr lang="en-US" sz="1100" dirty="0" smtClean="0"/>
              <a:t>.</a:t>
            </a:r>
          </a:p>
          <a:p>
            <a:pPr lvl="1"/>
            <a:r>
              <a:rPr lang="en-US" sz="1100" dirty="0" smtClean="0"/>
              <a:t>Technical Assistance</a:t>
            </a:r>
          </a:p>
          <a:p>
            <a:pPr lvl="2"/>
            <a:r>
              <a:rPr lang="en-US" sz="1100" dirty="0" smtClean="0"/>
              <a:t>Technical work related to management of state water resources in support of a water resources management plan, related land resources development plan or other water resources management related planning documents.</a:t>
            </a:r>
          </a:p>
          <a:p>
            <a:pPr lvl="2"/>
            <a:r>
              <a:rPr lang="en-US" sz="1100" dirty="0" smtClean="0"/>
              <a:t>Coastal assessments for natural and nature-based infrastructure, stream and wetland assessments, sewer and </a:t>
            </a:r>
            <a:r>
              <a:rPr lang="en-US" sz="1100" dirty="0" err="1" smtClean="0"/>
              <a:t>stormwater</a:t>
            </a:r>
            <a:r>
              <a:rPr lang="en-US" sz="1100" dirty="0" smtClean="0"/>
              <a:t> infrastructure inventories and databases, coast-shed and watershed planning, flood risk assessments, GIS mapping, water supply demands, etc.</a:t>
            </a:r>
          </a:p>
          <a:p>
            <a:endParaRPr lang="en-US" sz="1100" dirty="0" smtClean="0"/>
          </a:p>
          <a:p>
            <a:endParaRPr lang="en-US" sz="1100" b="1" dirty="0" smtClean="0"/>
          </a:p>
        </p:txBody>
      </p:sp>
      <p:sp>
        <p:nvSpPr>
          <p:cNvPr id="19459" name="Slide Number Placeholder 3"/>
          <p:cNvSpPr>
            <a:spLocks noGrp="1"/>
          </p:cNvSpPr>
          <p:nvPr>
            <p:ph type="sldNum" sz="quarter" idx="11"/>
          </p:nvPr>
        </p:nvSpPr>
        <p:spPr/>
        <p:txBody>
          <a:bodyPr/>
          <a:lstStyle/>
          <a:p>
            <a:fld id="{8D7596A5-0C63-46B1-8C74-339B5B3294A6}" type="slidenum">
              <a:rPr lang="en-US" smtClean="0"/>
              <a:pPr/>
              <a:t>4</a:t>
            </a:fld>
            <a:endParaRPr lang="en-US"/>
          </a:p>
        </p:txBody>
      </p:sp>
    </p:spTree>
    <p:extLst>
      <p:ext uri="{BB962C8B-B14F-4D97-AF65-F5344CB8AC3E}">
        <p14:creationId xmlns:p14="http://schemas.microsoft.com/office/powerpoint/2010/main" val="238380912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Planning assistance to states (PAS)</a:t>
            </a:r>
            <a:endParaRPr lang="en-US" dirty="0"/>
          </a:p>
        </p:txBody>
      </p:sp>
      <p:sp>
        <p:nvSpPr>
          <p:cNvPr id="3" name="Content Placeholder 2"/>
          <p:cNvSpPr>
            <a:spLocks noGrp="1"/>
          </p:cNvSpPr>
          <p:nvPr>
            <p:ph idx="1"/>
          </p:nvPr>
        </p:nvSpPr>
        <p:spPr>
          <a:xfrm>
            <a:off x="477837" y="899532"/>
            <a:ext cx="8382000" cy="5120640"/>
          </a:xfrm>
        </p:spPr>
        <p:txBody>
          <a:bodyPr>
            <a:noAutofit/>
          </a:bodyPr>
          <a:lstStyle/>
          <a:p>
            <a:r>
              <a:rPr lang="en-US" sz="1200" b="1" dirty="0" smtClean="0"/>
              <a:t>Funding</a:t>
            </a:r>
            <a:endParaRPr lang="en-US" sz="1200" b="1" dirty="0"/>
          </a:p>
          <a:p>
            <a:pPr lvl="1"/>
            <a:r>
              <a:rPr lang="en-US" sz="1200" dirty="0" smtClean="0"/>
              <a:t>50% federal/50% non-federal cost shared</a:t>
            </a:r>
          </a:p>
          <a:p>
            <a:pPr lvl="2"/>
            <a:r>
              <a:rPr lang="en-US" sz="1200" dirty="0" smtClean="0"/>
              <a:t>May include in-kind services for Comprehensive Planning</a:t>
            </a:r>
          </a:p>
          <a:p>
            <a:pPr lvl="2"/>
            <a:r>
              <a:rPr lang="en-US" sz="1200" dirty="0" smtClean="0"/>
              <a:t>Must be cash for technical assistance</a:t>
            </a:r>
          </a:p>
          <a:p>
            <a:pPr lvl="2"/>
            <a:r>
              <a:rPr lang="en-US" sz="1200" dirty="0"/>
              <a:t>Non-federal voluntary contributions in excess of </a:t>
            </a:r>
            <a:r>
              <a:rPr lang="en-US" sz="1200" dirty="0" smtClean="0"/>
              <a:t>cost-share</a:t>
            </a:r>
          </a:p>
          <a:p>
            <a:pPr lvl="1"/>
            <a:r>
              <a:rPr lang="en-US" sz="1200" dirty="0" smtClean="0"/>
              <a:t>Cost share Waiver for tribes and territories</a:t>
            </a:r>
          </a:p>
          <a:p>
            <a:pPr lvl="2"/>
            <a:r>
              <a:rPr lang="en-US" sz="1200" dirty="0" smtClean="0"/>
              <a:t>Up to $455,000</a:t>
            </a:r>
          </a:p>
          <a:p>
            <a:pPr lvl="3"/>
            <a:r>
              <a:rPr lang="en-US" sz="1200" dirty="0" smtClean="0"/>
              <a:t>Amounts over $455,000 subject to 50%/50% cost share</a:t>
            </a:r>
          </a:p>
          <a:p>
            <a:pPr lvl="2"/>
            <a:r>
              <a:rPr lang="en-US" sz="1200" dirty="0" smtClean="0"/>
              <a:t>Indian tribes, Puerto Rico, Virgin Islands</a:t>
            </a:r>
            <a:r>
              <a:rPr lang="en-US" sz="1200" dirty="0"/>
              <a:t>, </a:t>
            </a:r>
            <a:r>
              <a:rPr lang="en-US" sz="1200" dirty="0" smtClean="0"/>
              <a:t>Guam</a:t>
            </a:r>
            <a:r>
              <a:rPr lang="en-US" sz="1200" dirty="0"/>
              <a:t>, American Samoa, Northern Mariana </a:t>
            </a:r>
            <a:r>
              <a:rPr lang="en-US" sz="1200" dirty="0" smtClean="0"/>
              <a:t>Islands</a:t>
            </a:r>
          </a:p>
          <a:p>
            <a:r>
              <a:rPr lang="en-US" sz="1200" b="1" dirty="0" smtClean="0"/>
              <a:t>Caveats</a:t>
            </a:r>
            <a:endParaRPr lang="en-US" sz="1200" b="1" dirty="0"/>
          </a:p>
          <a:p>
            <a:pPr lvl="1"/>
            <a:r>
              <a:rPr lang="en-US" sz="1200" dirty="0" smtClean="0"/>
              <a:t>Approval at the Division level</a:t>
            </a:r>
          </a:p>
          <a:p>
            <a:pPr lvl="1"/>
            <a:r>
              <a:rPr lang="en-US" sz="1200" dirty="0" smtClean="0"/>
              <a:t>Annual program limit of $5M per state, tribe or territory</a:t>
            </a:r>
          </a:p>
          <a:p>
            <a:pPr lvl="1"/>
            <a:r>
              <a:rPr lang="en-US" sz="1200" dirty="0" smtClean="0"/>
              <a:t>No site specific structural designs</a:t>
            </a:r>
          </a:p>
          <a:p>
            <a:pPr lvl="1"/>
            <a:r>
              <a:rPr lang="en-US" sz="1200" dirty="0" smtClean="0"/>
              <a:t>No construction specifications</a:t>
            </a:r>
          </a:p>
          <a:p>
            <a:pPr lvl="1"/>
            <a:r>
              <a:rPr lang="en-US" sz="1200" dirty="0" smtClean="0"/>
              <a:t>Implementation is the responsibility of the non-federal public body</a:t>
            </a:r>
          </a:p>
          <a:p>
            <a:endParaRPr lang="en-US" sz="1200" dirty="0" smtClean="0"/>
          </a:p>
          <a:p>
            <a:r>
              <a:rPr lang="en-US" sz="1200" b="1" dirty="0" smtClean="0"/>
              <a:t>How to Get Started?</a:t>
            </a:r>
          </a:p>
          <a:p>
            <a:pPr lvl="1"/>
            <a:r>
              <a:rPr lang="en-US" sz="1200" dirty="0" smtClean="0"/>
              <a:t>Contact the PAS Program Manager (http://www.usace.army.mil/Locations.aspx)</a:t>
            </a:r>
          </a:p>
          <a:p>
            <a:pPr lvl="1"/>
            <a:r>
              <a:rPr lang="en-US" sz="1200" dirty="0" smtClean="0"/>
              <a:t>Federal and non-federal partners sign a Letter of Agreement </a:t>
            </a:r>
            <a:r>
              <a:rPr lang="en-US" sz="1200" dirty="0">
                <a:solidFill>
                  <a:schemeClr val="tx1"/>
                </a:solidFill>
              </a:rPr>
              <a:t> </a:t>
            </a:r>
            <a:r>
              <a:rPr lang="en-US" sz="1200" dirty="0" smtClean="0">
                <a:solidFill>
                  <a:schemeClr val="tx1"/>
                </a:solidFill>
              </a:rPr>
              <a:t>(</a:t>
            </a:r>
            <a:r>
              <a:rPr lang="en-US" sz="1200" dirty="0" smtClean="0">
                <a:solidFill>
                  <a:srgbClr val="0070C0"/>
                </a:solidFill>
              </a:rPr>
              <a:t>http</a:t>
            </a:r>
            <a:r>
              <a:rPr lang="en-US" sz="1200" dirty="0">
                <a:solidFill>
                  <a:srgbClr val="0070C0"/>
                </a:solidFill>
              </a:rPr>
              <a:t>://www.usace.army.mil/Missions/Civil-Works/Project-Partnership-Agreements/templates_pas</a:t>
            </a:r>
            <a:r>
              <a:rPr lang="en-US" sz="1200" dirty="0" smtClean="0">
                <a:solidFill>
                  <a:srgbClr val="0070C0"/>
                </a:solidFill>
              </a:rPr>
              <a:t>/)</a:t>
            </a:r>
          </a:p>
          <a:p>
            <a:endParaRPr lang="en-US" sz="1200" b="1" dirty="0" smtClean="0"/>
          </a:p>
        </p:txBody>
      </p:sp>
      <p:sp>
        <p:nvSpPr>
          <p:cNvPr id="19459" name="Slide Number Placeholder 3"/>
          <p:cNvSpPr>
            <a:spLocks noGrp="1"/>
          </p:cNvSpPr>
          <p:nvPr>
            <p:ph type="sldNum" sz="quarter" idx="11"/>
          </p:nvPr>
        </p:nvSpPr>
        <p:spPr/>
        <p:txBody>
          <a:bodyPr/>
          <a:lstStyle/>
          <a:p>
            <a:fld id="{8D7596A5-0C63-46B1-8C74-339B5B3294A6}" type="slidenum">
              <a:rPr lang="en-US" smtClean="0"/>
              <a:pPr/>
              <a:t>5</a:t>
            </a:fld>
            <a:endParaRPr lang="en-US"/>
          </a:p>
        </p:txBody>
      </p:sp>
    </p:spTree>
    <p:extLst>
      <p:ext uri="{BB962C8B-B14F-4D97-AF65-F5344CB8AC3E}">
        <p14:creationId xmlns:p14="http://schemas.microsoft.com/office/powerpoint/2010/main" val="408858919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0226"/>
            <a:ext cx="8229600" cy="1143000"/>
          </a:xfrm>
        </p:spPr>
        <p:txBody>
          <a:bodyPr/>
          <a:lstStyle/>
          <a:p>
            <a:pPr algn="ctr"/>
            <a:r>
              <a:rPr lang="en-US" sz="2600" dirty="0" smtClean="0"/>
              <a:t>PAS – Wyoming Valley Sanitary Authority </a:t>
            </a:r>
            <a:r>
              <a:rPr lang="en-US" sz="2600" dirty="0" err="1" smtClean="0"/>
              <a:t>Stormwater</a:t>
            </a:r>
            <a:r>
              <a:rPr lang="en-US" sz="2600" dirty="0" smtClean="0"/>
              <a:t> Management Program, PA</a:t>
            </a:r>
            <a:endParaRPr lang="en-US" sz="2600"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6</a:t>
            </a:fld>
            <a:endParaRPr lang="en-US" dirty="0"/>
          </a:p>
        </p:txBody>
      </p:sp>
      <p:sp>
        <p:nvSpPr>
          <p:cNvPr id="20" name="Rectangle 19"/>
          <p:cNvSpPr/>
          <p:nvPr/>
        </p:nvSpPr>
        <p:spPr>
          <a:xfrm>
            <a:off x="4685011" y="1125416"/>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Content Placeholder 1"/>
          <p:cNvSpPr>
            <a:spLocks noGrp="1"/>
          </p:cNvSpPr>
          <p:nvPr/>
        </p:nvSpPr>
        <p:spPr bwMode="auto">
          <a:xfrm>
            <a:off x="4752181" y="1197382"/>
            <a:ext cx="4107656" cy="5115464"/>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dirty="0" smtClean="0"/>
              <a:t>Partner: Wyoming Valley Sanitary Authority (WVSA), PA</a:t>
            </a:r>
          </a:p>
          <a:p>
            <a:pPr marL="0" indent="0">
              <a:buNone/>
            </a:pPr>
            <a:endParaRPr lang="en-US" sz="1400" dirty="0" smtClean="0"/>
          </a:p>
          <a:p>
            <a:pPr marL="0" indent="0">
              <a:buNone/>
            </a:pPr>
            <a:r>
              <a:rPr lang="en-US" sz="1400" dirty="0" smtClean="0"/>
              <a:t>WVSA, located in Wilkes-Barre, PA, requested technical assistance to support their initiative </a:t>
            </a:r>
            <a:r>
              <a:rPr lang="en-US" sz="1400" dirty="0"/>
              <a:t>to begin coordination and administration of a regional </a:t>
            </a:r>
            <a:r>
              <a:rPr lang="en-US" sz="1400" dirty="0" err="1"/>
              <a:t>stormwater</a:t>
            </a:r>
            <a:r>
              <a:rPr lang="en-US" sz="1400" dirty="0"/>
              <a:t> management program. </a:t>
            </a:r>
            <a:r>
              <a:rPr lang="en-US" sz="1400" dirty="0" smtClean="0"/>
              <a:t>USACE will:</a:t>
            </a:r>
          </a:p>
          <a:p>
            <a:pPr marL="0" indent="0">
              <a:buNone/>
            </a:pPr>
            <a:endParaRPr lang="en-US" sz="1400" dirty="0" smtClean="0"/>
          </a:p>
          <a:p>
            <a:r>
              <a:rPr lang="en-US" sz="1400" dirty="0"/>
              <a:t>P</a:t>
            </a:r>
            <a:r>
              <a:rPr lang="en-US" sz="1400" dirty="0" smtClean="0"/>
              <a:t>erform </a:t>
            </a:r>
            <a:r>
              <a:rPr lang="en-US" sz="1400" dirty="0" err="1" smtClean="0"/>
              <a:t>stormwater</a:t>
            </a:r>
            <a:r>
              <a:rPr lang="en-US" sz="1400" dirty="0" smtClean="0"/>
              <a:t> best management practice </a:t>
            </a:r>
            <a:r>
              <a:rPr lang="en-US" sz="1400" dirty="0"/>
              <a:t>condition </a:t>
            </a:r>
            <a:r>
              <a:rPr lang="en-US" sz="1400" dirty="0" smtClean="0"/>
              <a:t>assessments </a:t>
            </a:r>
            <a:endParaRPr lang="en-US" sz="1400" dirty="0"/>
          </a:p>
          <a:p>
            <a:r>
              <a:rPr lang="en-US" sz="1400" dirty="0" smtClean="0"/>
              <a:t>Confirm </a:t>
            </a:r>
            <a:r>
              <a:rPr lang="en-US" sz="1400" dirty="0"/>
              <a:t>conductivity of the </a:t>
            </a:r>
            <a:r>
              <a:rPr lang="en-US" sz="1400" dirty="0" err="1"/>
              <a:t>stormwater</a:t>
            </a:r>
            <a:r>
              <a:rPr lang="en-US" sz="1400" dirty="0"/>
              <a:t> outfalls and infrastructure (inlets, manholes, channels, and pipes</a:t>
            </a:r>
            <a:r>
              <a:rPr lang="en-US" sz="1400" dirty="0" smtClean="0"/>
              <a:t>)</a:t>
            </a:r>
          </a:p>
          <a:p>
            <a:r>
              <a:rPr lang="en-US" sz="1400" dirty="0" smtClean="0"/>
              <a:t>Assess conveyance </a:t>
            </a:r>
            <a:r>
              <a:rPr lang="en-US" sz="1400" dirty="0"/>
              <a:t>and physical conditions, </a:t>
            </a:r>
            <a:r>
              <a:rPr lang="en-US" sz="1400" dirty="0" smtClean="0"/>
              <a:t>including notation of deficiencies </a:t>
            </a:r>
          </a:p>
          <a:p>
            <a:r>
              <a:rPr lang="en-US" sz="1400" dirty="0" smtClean="0"/>
              <a:t>Store data in a GIS database</a:t>
            </a:r>
          </a:p>
          <a:p>
            <a:pPr marL="0" indent="0">
              <a:buNone/>
            </a:pPr>
            <a:endParaRPr lang="en-US" sz="1400" dirty="0" smtClean="0"/>
          </a:p>
          <a:p>
            <a:pPr marL="0" lvl="1" indent="0">
              <a:buNone/>
              <a:tabLst>
                <a:tab pos="574675" algn="l"/>
              </a:tabLst>
            </a:pPr>
            <a:r>
              <a:rPr lang="en-US" sz="1400" dirty="0" smtClean="0"/>
              <a:t>Total project cost to date: $480K</a:t>
            </a:r>
          </a:p>
          <a:p>
            <a:pPr marL="0" lvl="1" indent="0">
              <a:buNone/>
              <a:tabLst>
                <a:tab pos="574675" algn="l"/>
              </a:tabLst>
            </a:pPr>
            <a:r>
              <a:rPr lang="en-US" sz="1400" dirty="0" smtClean="0"/>
              <a:t>Federal funding to date: $240K</a:t>
            </a:r>
          </a:p>
          <a:p>
            <a:pPr marL="0" lvl="1" indent="0">
              <a:buNone/>
              <a:tabLst>
                <a:tab pos="574675" algn="l"/>
              </a:tabLst>
            </a:pPr>
            <a:r>
              <a:rPr lang="en-US" sz="1400" dirty="0" smtClean="0"/>
              <a:t>Non-Federal funding to date: $240K</a:t>
            </a:r>
          </a:p>
        </p:txBody>
      </p:sp>
      <p:pic>
        <p:nvPicPr>
          <p:cNvPr id="10" name="Content Placeholder 9"/>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14058" y="2760858"/>
            <a:ext cx="4190707" cy="3630705"/>
          </a:xfrm>
          <a:prstGeom prst="rect">
            <a:avLst/>
          </a:prstGeom>
        </p:spPr>
      </p:pic>
      <p:pic>
        <p:nvPicPr>
          <p:cNvPr id="5" name="Picture 4"/>
          <p:cNvPicPr>
            <a:picLocks noChangeAspect="1"/>
          </p:cNvPicPr>
          <p:nvPr/>
        </p:nvPicPr>
        <p:blipFill rotWithShape="1">
          <a:blip r:embed="rId4"/>
          <a:srcRect t="4376" r="8734"/>
          <a:stretch/>
        </p:blipFill>
        <p:spPr>
          <a:xfrm>
            <a:off x="111126" y="1060352"/>
            <a:ext cx="4512519" cy="1548378"/>
          </a:xfrm>
          <a:prstGeom prst="rect">
            <a:avLst/>
          </a:prstGeom>
        </p:spPr>
      </p:pic>
    </p:spTree>
    <p:extLst>
      <p:ext uri="{BB962C8B-B14F-4D97-AF65-F5344CB8AC3E}">
        <p14:creationId xmlns:p14="http://schemas.microsoft.com/office/powerpoint/2010/main" val="243114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4382"/>
            <a:ext cx="9010119" cy="1143000"/>
          </a:xfrm>
        </p:spPr>
        <p:txBody>
          <a:bodyPr/>
          <a:lstStyle/>
          <a:p>
            <a:pPr algn="ctr"/>
            <a:r>
              <a:rPr lang="en-US" sz="2600" dirty="0" smtClean="0"/>
              <a:t>PAS –Comprehensive Hazardous Flood and </a:t>
            </a:r>
            <a:r>
              <a:rPr lang="en-US" sz="2600" dirty="0" err="1" smtClean="0"/>
              <a:t>stormwater</a:t>
            </a:r>
            <a:r>
              <a:rPr lang="en-US" sz="2600" dirty="0" smtClean="0"/>
              <a:t> mapping for </a:t>
            </a:r>
            <a:r>
              <a:rPr lang="en-US" sz="2600" dirty="0" err="1" smtClean="0"/>
              <a:t>blair</a:t>
            </a:r>
            <a:r>
              <a:rPr lang="en-US" sz="2600" dirty="0" smtClean="0"/>
              <a:t> county, PA</a:t>
            </a:r>
            <a:endParaRPr lang="en-US" sz="2600"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7</a:t>
            </a:fld>
            <a:endParaRPr lang="en-US" dirty="0"/>
          </a:p>
        </p:txBody>
      </p:sp>
      <p:sp>
        <p:nvSpPr>
          <p:cNvPr id="20" name="Rectangle 19"/>
          <p:cNvSpPr/>
          <p:nvPr/>
        </p:nvSpPr>
        <p:spPr>
          <a:xfrm>
            <a:off x="4685011" y="1125416"/>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Content Placeholder 1"/>
          <p:cNvSpPr>
            <a:spLocks noGrp="1"/>
          </p:cNvSpPr>
          <p:nvPr/>
        </p:nvSpPr>
        <p:spPr bwMode="auto">
          <a:xfrm>
            <a:off x="4752181" y="1197382"/>
            <a:ext cx="4107656" cy="5115464"/>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dirty="0" smtClean="0"/>
              <a:t>Partner: Susquehanna River Basin Commission </a:t>
            </a:r>
          </a:p>
          <a:p>
            <a:pPr marL="0" indent="0">
              <a:buNone/>
            </a:pPr>
            <a:endParaRPr lang="en-US" sz="1400" dirty="0" smtClean="0"/>
          </a:p>
          <a:p>
            <a:pPr marL="0" indent="0">
              <a:buNone/>
            </a:pPr>
            <a:r>
              <a:rPr lang="en-US" sz="1400" dirty="0" smtClean="0"/>
              <a:t>Blair County, PA, requested assistance from USACE and the Susquehanna </a:t>
            </a:r>
            <a:r>
              <a:rPr lang="en-US" sz="1400" dirty="0"/>
              <a:t>River Basin Commission (</a:t>
            </a:r>
            <a:r>
              <a:rPr lang="en-US" sz="1400" dirty="0" smtClean="0"/>
              <a:t>SRBC) to:</a:t>
            </a:r>
          </a:p>
          <a:p>
            <a:endParaRPr lang="en-US" sz="1400" dirty="0"/>
          </a:p>
          <a:p>
            <a:r>
              <a:rPr lang="en-US" sz="1400" dirty="0" smtClean="0"/>
              <a:t>Conduct </a:t>
            </a:r>
            <a:r>
              <a:rPr lang="en-US" sz="1400" dirty="0"/>
              <a:t>a flood </a:t>
            </a:r>
            <a:r>
              <a:rPr lang="en-US" sz="1400" dirty="0" smtClean="0"/>
              <a:t>analysis </a:t>
            </a:r>
            <a:endParaRPr lang="en-US" sz="1400" dirty="0"/>
          </a:p>
          <a:p>
            <a:r>
              <a:rPr lang="en-US" sz="1400" dirty="0" smtClean="0"/>
              <a:t>Revise </a:t>
            </a:r>
            <a:r>
              <a:rPr lang="en-US" sz="1400" dirty="0"/>
              <a:t>the associated floodplain mapping for </a:t>
            </a:r>
            <a:r>
              <a:rPr lang="en-US" sz="1400" dirty="0" smtClean="0"/>
              <a:t>two study </a:t>
            </a:r>
            <a:r>
              <a:rPr lang="en-US" sz="1400" dirty="0"/>
              <a:t>areas, </a:t>
            </a:r>
            <a:r>
              <a:rPr lang="en-US" sz="1400" dirty="0" err="1"/>
              <a:t>Frankstown</a:t>
            </a:r>
            <a:r>
              <a:rPr lang="en-US" sz="1400"/>
              <a:t> </a:t>
            </a:r>
            <a:r>
              <a:rPr lang="en-US" sz="1400" smtClean="0"/>
              <a:t>Branch-Juniata </a:t>
            </a:r>
            <a:r>
              <a:rPr lang="en-US" sz="1400" dirty="0"/>
              <a:t>River and Duncansville </a:t>
            </a:r>
            <a:r>
              <a:rPr lang="en-US" sz="1400" dirty="0" smtClean="0"/>
              <a:t>Borough</a:t>
            </a:r>
          </a:p>
          <a:p>
            <a:r>
              <a:rPr lang="en-US" sz="1400" dirty="0" smtClean="0"/>
              <a:t>Provide information to </a:t>
            </a:r>
            <a:r>
              <a:rPr lang="en-US" sz="1400" dirty="0"/>
              <a:t>accurately depict </a:t>
            </a:r>
            <a:r>
              <a:rPr lang="en-US" sz="1400" dirty="0" smtClean="0"/>
              <a:t>areas with the greatest flood risk</a:t>
            </a:r>
          </a:p>
          <a:p>
            <a:endParaRPr lang="en-US" sz="1400" dirty="0" smtClean="0"/>
          </a:p>
          <a:p>
            <a:pPr marL="0" lvl="1" indent="0">
              <a:buNone/>
              <a:tabLst>
                <a:tab pos="574675" algn="l"/>
              </a:tabLst>
            </a:pPr>
            <a:r>
              <a:rPr lang="en-US" sz="1400" dirty="0" smtClean="0"/>
              <a:t>Total project costs: $232K</a:t>
            </a:r>
          </a:p>
          <a:p>
            <a:pPr marL="0" lvl="1" indent="0">
              <a:buNone/>
              <a:tabLst>
                <a:tab pos="574675" algn="l"/>
              </a:tabLst>
            </a:pPr>
            <a:r>
              <a:rPr lang="en-US" sz="1400" dirty="0" smtClean="0"/>
              <a:t>Federal funding to date: $116K</a:t>
            </a:r>
          </a:p>
          <a:p>
            <a:pPr marL="0" lvl="1" indent="0">
              <a:buNone/>
              <a:tabLst>
                <a:tab pos="574675" algn="l"/>
              </a:tabLst>
            </a:pPr>
            <a:r>
              <a:rPr lang="en-US" sz="1400" dirty="0" smtClean="0"/>
              <a:t>Non-Federal funding to date: $116K work in-kind</a:t>
            </a:r>
          </a:p>
        </p:txBody>
      </p:sp>
      <p:pic>
        <p:nvPicPr>
          <p:cNvPr id="6" name="Content Placeholder 5"/>
          <p:cNvPicPr>
            <a:picLocks noGrp="1" noChangeAspect="1"/>
          </p:cNvPicPr>
          <p:nvPr>
            <p:ph sz="half" idx="1"/>
          </p:nvPr>
        </p:nvPicPr>
        <p:blipFill rotWithShape="1">
          <a:blip r:embed="rId3"/>
          <a:srcRect l="22799" t="36282"/>
          <a:stretch/>
        </p:blipFill>
        <p:spPr>
          <a:xfrm>
            <a:off x="323319" y="1536350"/>
            <a:ext cx="4248681" cy="2000226"/>
          </a:xfrm>
          <a:prstGeom prst="rect">
            <a:avLst/>
          </a:prstGeom>
        </p:spPr>
      </p:pic>
      <p:pic>
        <p:nvPicPr>
          <p:cNvPr id="7" name="Picture 6"/>
          <p:cNvPicPr>
            <a:picLocks noChangeAspect="1"/>
          </p:cNvPicPr>
          <p:nvPr/>
        </p:nvPicPr>
        <p:blipFill rotWithShape="1">
          <a:blip r:embed="rId4"/>
          <a:srcRect l="25475" t="36536" r="19134" b="9385"/>
          <a:stretch/>
        </p:blipFill>
        <p:spPr>
          <a:xfrm>
            <a:off x="1010836" y="3684494"/>
            <a:ext cx="2915706" cy="2736754"/>
          </a:xfrm>
          <a:prstGeom prst="rect">
            <a:avLst/>
          </a:prstGeom>
        </p:spPr>
      </p:pic>
    </p:spTree>
    <p:extLst>
      <p:ext uri="{BB962C8B-B14F-4D97-AF65-F5344CB8AC3E}">
        <p14:creationId xmlns:p14="http://schemas.microsoft.com/office/powerpoint/2010/main" val="120410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319" y="54382"/>
            <a:ext cx="8686800" cy="1143000"/>
          </a:xfrm>
        </p:spPr>
        <p:txBody>
          <a:bodyPr/>
          <a:lstStyle/>
          <a:p>
            <a:pPr algn="ctr"/>
            <a:r>
              <a:rPr lang="en-US" sz="2600" dirty="0" smtClean="0"/>
              <a:t>PAS – Stream Restoration at Little bull run at Prince Williams county, VA</a:t>
            </a:r>
            <a:endParaRPr lang="en-US" sz="2600" dirty="0"/>
          </a:p>
        </p:txBody>
      </p:sp>
      <p:sp>
        <p:nvSpPr>
          <p:cNvPr id="2" name="Slide Number Placeholder 1"/>
          <p:cNvSpPr>
            <a:spLocks noGrp="1"/>
          </p:cNvSpPr>
          <p:nvPr>
            <p:ph type="sldNum" sz="quarter" idx="10"/>
          </p:nvPr>
        </p:nvSpPr>
        <p:spPr/>
        <p:txBody>
          <a:bodyPr/>
          <a:lstStyle/>
          <a:p>
            <a:pPr>
              <a:defRPr/>
            </a:pPr>
            <a:fld id="{0AEFF9D7-C113-498B-A2EC-10409E1016C9}" type="slidenum">
              <a:rPr lang="en-US" smtClean="0"/>
              <a:pPr>
                <a:defRPr/>
              </a:pPr>
              <a:t>8</a:t>
            </a:fld>
            <a:endParaRPr lang="en-US" dirty="0"/>
          </a:p>
        </p:txBody>
      </p:sp>
      <p:sp>
        <p:nvSpPr>
          <p:cNvPr id="20" name="Rectangle 19"/>
          <p:cNvSpPr/>
          <p:nvPr/>
        </p:nvSpPr>
        <p:spPr>
          <a:xfrm>
            <a:off x="4685011" y="1125416"/>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Content Placeholder 1"/>
          <p:cNvSpPr>
            <a:spLocks noGrp="1"/>
          </p:cNvSpPr>
          <p:nvPr/>
        </p:nvSpPr>
        <p:spPr bwMode="auto">
          <a:xfrm>
            <a:off x="4752181" y="1197382"/>
            <a:ext cx="4107656" cy="5115464"/>
          </a:xfrm>
          <a:prstGeom prst="rect">
            <a:avLst/>
          </a:prstGeom>
          <a:solidFill>
            <a:schemeClr val="bg1">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400" dirty="0" smtClean="0"/>
              <a:t>Partner: Prince William County, VA</a:t>
            </a:r>
          </a:p>
          <a:p>
            <a:pPr marL="0" indent="0">
              <a:buNone/>
            </a:pPr>
            <a:endParaRPr lang="en-US" sz="1400" dirty="0" smtClean="0"/>
          </a:p>
          <a:p>
            <a:pPr marL="0" indent="0">
              <a:buNone/>
            </a:pPr>
            <a:r>
              <a:rPr lang="en-US" sz="1400" dirty="0" smtClean="0"/>
              <a:t>Prince William County, VA, requested assistance to </a:t>
            </a:r>
            <a:r>
              <a:rPr lang="en-US" sz="1400" dirty="0"/>
              <a:t>develop a sustainable plan to eliminate/reduce erosion within </a:t>
            </a:r>
            <a:r>
              <a:rPr lang="en-US" sz="1400" dirty="0" smtClean="0"/>
              <a:t>Little Bull Run, which drains approximately 186 square miles. USACE will:</a:t>
            </a:r>
          </a:p>
          <a:p>
            <a:pPr marL="0" indent="0">
              <a:buNone/>
            </a:pPr>
            <a:endParaRPr lang="en-US" sz="1400" dirty="0" smtClean="0"/>
          </a:p>
          <a:p>
            <a:r>
              <a:rPr lang="en-US" sz="1400" dirty="0" smtClean="0"/>
              <a:t>Conduct field investigations</a:t>
            </a:r>
          </a:p>
          <a:p>
            <a:r>
              <a:rPr lang="en-US" sz="1400" dirty="0" smtClean="0"/>
              <a:t>Complete surveys </a:t>
            </a:r>
          </a:p>
          <a:p>
            <a:r>
              <a:rPr lang="en-US" sz="1400" dirty="0" smtClean="0"/>
              <a:t>Prepare </a:t>
            </a:r>
            <a:r>
              <a:rPr lang="en-US" sz="1400" dirty="0"/>
              <a:t>a technical report describing the methodology used and the results of the </a:t>
            </a:r>
            <a:r>
              <a:rPr lang="en-US" sz="1400" dirty="0" smtClean="0"/>
              <a:t>study, including conceptual restoration plans</a:t>
            </a:r>
          </a:p>
          <a:p>
            <a:pPr marL="0" indent="0">
              <a:buNone/>
            </a:pPr>
            <a:r>
              <a:rPr lang="en-US" sz="1400" dirty="0" smtClean="0"/>
              <a:t>  </a:t>
            </a:r>
          </a:p>
          <a:p>
            <a:pPr marL="0" indent="0">
              <a:buNone/>
            </a:pPr>
            <a:r>
              <a:rPr lang="en-US" sz="1400" dirty="0" smtClean="0"/>
              <a:t>The </a:t>
            </a:r>
            <a:r>
              <a:rPr lang="en-US" sz="1400" dirty="0"/>
              <a:t>planning-level report will estimate the potential water quality improvements and recommendation for future </a:t>
            </a:r>
            <a:r>
              <a:rPr lang="en-US" sz="1400" dirty="0" smtClean="0"/>
              <a:t>modeling.</a:t>
            </a:r>
            <a:endParaRPr lang="en-US" sz="1400" dirty="0"/>
          </a:p>
          <a:p>
            <a:pPr marL="0" indent="0">
              <a:buNone/>
            </a:pPr>
            <a:endParaRPr lang="en-US" sz="1400" dirty="0" smtClean="0"/>
          </a:p>
          <a:p>
            <a:pPr marL="0" lvl="1" indent="0">
              <a:buNone/>
              <a:tabLst>
                <a:tab pos="574675" algn="l"/>
              </a:tabLst>
            </a:pPr>
            <a:r>
              <a:rPr lang="en-US" sz="1400" dirty="0" smtClean="0"/>
              <a:t>Total project costs: $60K</a:t>
            </a:r>
          </a:p>
          <a:p>
            <a:pPr marL="0" lvl="1" indent="0">
              <a:buNone/>
              <a:tabLst>
                <a:tab pos="574675" algn="l"/>
              </a:tabLst>
            </a:pPr>
            <a:r>
              <a:rPr lang="en-US" sz="1400" dirty="0" smtClean="0"/>
              <a:t>Federal funding to date: $30K</a:t>
            </a:r>
          </a:p>
          <a:p>
            <a:pPr marL="0" lvl="1" indent="0">
              <a:buNone/>
              <a:tabLst>
                <a:tab pos="574675" algn="l"/>
              </a:tabLst>
            </a:pPr>
            <a:r>
              <a:rPr lang="en-US" sz="1400" dirty="0" smtClean="0"/>
              <a:t>Non-Federal funding to date: $30K</a:t>
            </a:r>
          </a:p>
        </p:txBody>
      </p:sp>
      <p:pic>
        <p:nvPicPr>
          <p:cNvPr id="9" name="Content Placeholder 8"/>
          <p:cNvPicPr>
            <a:picLocks noGrp="1"/>
          </p:cNvPicPr>
          <p:nvPr>
            <p:ph sz="half" idx="1"/>
          </p:nvPr>
        </p:nvPicPr>
        <p:blipFill rotWithShape="1">
          <a:blip r:embed="rId3" cstate="print">
            <a:extLst>
              <a:ext uri="{28A0092B-C50C-407E-A947-70E740481C1C}">
                <a14:useLocalDpi xmlns:a14="http://schemas.microsoft.com/office/drawing/2010/main" val="0"/>
              </a:ext>
            </a:extLst>
          </a:blip>
          <a:srcRect l="48930" t="27936" r="13928" b="26138"/>
          <a:stretch/>
        </p:blipFill>
        <p:spPr bwMode="auto">
          <a:xfrm>
            <a:off x="517085" y="1125416"/>
            <a:ext cx="3785974" cy="2478396"/>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extLst>
              <a:ext uri="{28A0092B-C50C-407E-A947-70E740481C1C}">
                <a14:useLocalDpi xmlns:a14="http://schemas.microsoft.com/office/drawing/2010/main" val="0"/>
              </a:ext>
            </a:extLst>
          </a:blip>
          <a:srcRect l="53594" t="27999" r="13713" b="26132"/>
          <a:stretch/>
        </p:blipFill>
        <p:spPr bwMode="auto">
          <a:xfrm>
            <a:off x="323319" y="3755114"/>
            <a:ext cx="4107102" cy="2680175"/>
          </a:xfrm>
          <a:prstGeom prst="rect">
            <a:avLst/>
          </a:prstGeom>
          <a:noFill/>
          <a:ln>
            <a:noFill/>
          </a:ln>
        </p:spPr>
      </p:pic>
    </p:spTree>
    <p:extLst>
      <p:ext uri="{BB962C8B-B14F-4D97-AF65-F5344CB8AC3E}">
        <p14:creationId xmlns:p14="http://schemas.microsoft.com/office/powerpoint/2010/main" val="30350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Flood plain management services (FPMS)</a:t>
            </a:r>
            <a:endParaRPr lang="en-US" dirty="0"/>
          </a:p>
        </p:txBody>
      </p:sp>
      <p:sp>
        <p:nvSpPr>
          <p:cNvPr id="3" name="Content Placeholder 2"/>
          <p:cNvSpPr>
            <a:spLocks noGrp="1"/>
          </p:cNvSpPr>
          <p:nvPr>
            <p:ph idx="1"/>
          </p:nvPr>
        </p:nvSpPr>
        <p:spPr>
          <a:xfrm>
            <a:off x="304800" y="1142093"/>
            <a:ext cx="8382000" cy="5382077"/>
          </a:xfrm>
        </p:spPr>
        <p:txBody>
          <a:bodyPr>
            <a:noAutofit/>
          </a:bodyPr>
          <a:lstStyle/>
          <a:p>
            <a:r>
              <a:rPr lang="en-US" sz="1100" b="1" dirty="0" smtClean="0"/>
              <a:t>Objective - </a:t>
            </a:r>
            <a:r>
              <a:rPr lang="en-US" sz="1100" dirty="0" smtClean="0"/>
              <a:t>Foster understanding of flood risks and flood risk management, and promote prudent use and management of floodplains.</a:t>
            </a:r>
            <a:endParaRPr lang="en-US" sz="1100" dirty="0" smtClean="0">
              <a:solidFill>
                <a:srgbClr val="FF0000"/>
              </a:solidFill>
            </a:endParaRPr>
          </a:p>
          <a:p>
            <a:endParaRPr lang="en-US" sz="1100" b="1" dirty="0">
              <a:solidFill>
                <a:srgbClr val="FF0000"/>
              </a:solidFill>
            </a:endParaRPr>
          </a:p>
          <a:p>
            <a:r>
              <a:rPr lang="en-US" sz="1100" b="1" dirty="0" smtClean="0">
                <a:solidFill>
                  <a:schemeClr val="tx1"/>
                </a:solidFill>
              </a:rPr>
              <a:t>Authority – </a:t>
            </a:r>
            <a:r>
              <a:rPr lang="en-US" sz="1100" dirty="0" smtClean="0">
                <a:solidFill>
                  <a:schemeClr val="tx1"/>
                </a:solidFill>
              </a:rPr>
              <a:t>Section 206 of the Flood Control Act of 1960</a:t>
            </a:r>
          </a:p>
          <a:p>
            <a:endParaRPr lang="en-US" sz="1100" dirty="0">
              <a:solidFill>
                <a:schemeClr val="tx1"/>
              </a:solidFill>
            </a:endParaRPr>
          </a:p>
          <a:p>
            <a:r>
              <a:rPr lang="en-US" sz="1100" b="1" dirty="0">
                <a:solidFill>
                  <a:schemeClr val="tx1"/>
                </a:solidFill>
              </a:rPr>
              <a:t>Who can </a:t>
            </a:r>
            <a:r>
              <a:rPr lang="en-US" sz="1100" b="1" dirty="0" smtClean="0">
                <a:solidFill>
                  <a:schemeClr val="tx1"/>
                </a:solidFill>
              </a:rPr>
              <a:t>participate – </a:t>
            </a:r>
            <a:r>
              <a:rPr lang="en-US" sz="1100" dirty="0" smtClean="0">
                <a:solidFill>
                  <a:schemeClr val="tx1"/>
                </a:solidFill>
              </a:rPr>
              <a:t>Non-federal interests, Federal agencies and private sector entities </a:t>
            </a:r>
          </a:p>
          <a:p>
            <a:endParaRPr lang="en-US" sz="1100" dirty="0" smtClean="0"/>
          </a:p>
          <a:p>
            <a:r>
              <a:rPr lang="en-US" sz="1100" b="1" dirty="0" smtClean="0"/>
              <a:t>Types </a:t>
            </a:r>
            <a:r>
              <a:rPr lang="en-US" sz="1100" b="1" dirty="0"/>
              <a:t>of </a:t>
            </a:r>
            <a:r>
              <a:rPr lang="en-US" sz="1100" b="1" dirty="0" smtClean="0"/>
              <a:t>Efforts</a:t>
            </a:r>
          </a:p>
          <a:p>
            <a:endParaRPr lang="en-US" sz="1100" b="1" dirty="0" smtClean="0"/>
          </a:p>
          <a:p>
            <a:pPr lvl="1"/>
            <a:r>
              <a:rPr lang="en-US" sz="1100" b="1" dirty="0" smtClean="0"/>
              <a:t>General Technical Services</a:t>
            </a:r>
          </a:p>
          <a:p>
            <a:pPr lvl="2"/>
            <a:r>
              <a:rPr lang="en-US" sz="1100" dirty="0" smtClean="0"/>
              <a:t>Communicate readily available information and assist with floodplain and flood risk issues</a:t>
            </a:r>
          </a:p>
          <a:p>
            <a:pPr lvl="2"/>
            <a:endParaRPr lang="en-US" sz="1100" b="1" dirty="0" smtClean="0"/>
          </a:p>
          <a:p>
            <a:pPr lvl="1"/>
            <a:r>
              <a:rPr lang="en-US" sz="1100" b="1" dirty="0" smtClean="0"/>
              <a:t>Special Studies</a:t>
            </a:r>
          </a:p>
          <a:p>
            <a:pPr lvl="2"/>
            <a:r>
              <a:rPr lang="en-US" sz="1100" dirty="0" smtClean="0"/>
              <a:t>Assistance and guidance on all aspects of floodplain management planning, including off-floodplain uses that may affect the floodplain</a:t>
            </a:r>
          </a:p>
          <a:p>
            <a:pPr lvl="3"/>
            <a:r>
              <a:rPr lang="en-US" sz="1100" dirty="0"/>
              <a:t>Flood inundation tools and mapping, risk communication, flood risk assessments, mitigation planning, post-flood documentation, emergency table top exercises, flood </a:t>
            </a:r>
            <a:r>
              <a:rPr lang="en-US" sz="1100" dirty="0" smtClean="0"/>
              <a:t>preparedness, nonstructural floodplain management support, evacuation planning, etc.</a:t>
            </a:r>
          </a:p>
          <a:p>
            <a:endParaRPr lang="en-US" sz="1100" dirty="0" smtClean="0"/>
          </a:p>
          <a:p>
            <a:pPr lvl="1"/>
            <a:endParaRPr lang="en-US" sz="1100" dirty="0" smtClean="0">
              <a:solidFill>
                <a:schemeClr val="tx1"/>
              </a:solidFill>
            </a:endParaRPr>
          </a:p>
          <a:p>
            <a:endParaRPr lang="en-US" sz="1100" dirty="0" smtClean="0"/>
          </a:p>
        </p:txBody>
      </p:sp>
      <p:sp>
        <p:nvSpPr>
          <p:cNvPr id="19459" name="Slide Number Placeholder 3"/>
          <p:cNvSpPr>
            <a:spLocks noGrp="1"/>
          </p:cNvSpPr>
          <p:nvPr>
            <p:ph type="sldNum" sz="quarter" idx="11"/>
          </p:nvPr>
        </p:nvSpPr>
        <p:spPr/>
        <p:txBody>
          <a:bodyPr/>
          <a:lstStyle/>
          <a:p>
            <a:fld id="{8D7596A5-0C63-46B1-8C74-339B5B3294A6}" type="slidenum">
              <a:rPr lang="en-US" smtClean="0"/>
              <a:pPr/>
              <a:t>9</a:t>
            </a:fld>
            <a:endParaRPr lang="en-US"/>
          </a:p>
        </p:txBody>
      </p:sp>
    </p:spTree>
    <p:extLst>
      <p:ext uri="{BB962C8B-B14F-4D97-AF65-F5344CB8AC3E}">
        <p14:creationId xmlns:p14="http://schemas.microsoft.com/office/powerpoint/2010/main" val="36027290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USACE Workshop 4-11.potx" id="{3C4D2E46-EA22-429A-AB99-101E60F46A03}" vid="{99221850-1716-47D2-A109-9DBA70DD34DB}"/>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A-USACE Workshop 4-11.potx" id="{3C4D2E46-EA22-429A-AB99-101E60F46A03}" vid="{C8EC62FB-6BEF-4989-8A15-4D62AD1699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DCBD65B20D564783C8994F70E0A482" ma:contentTypeVersion="0" ma:contentTypeDescription="Create a new document." ma:contentTypeScope="" ma:versionID="29080d9453d0b0993e2ff70c15478527">
  <xsd:schema xmlns:xsd="http://www.w3.org/2001/XMLSchema" xmlns:xs="http://www.w3.org/2001/XMLSchema" xmlns:p="http://schemas.microsoft.com/office/2006/metadata/properties" targetNamespace="http://schemas.microsoft.com/office/2006/metadata/properties" ma:root="true" ma:fieldsID="711b5f35d88f7f6ebfe284b0f73f439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2E897B-618E-484F-9297-C50E2C3B6CC1}">
  <ds:schemaRefs>
    <ds:schemaRef ds:uri="http://schemas.microsoft.com/sharepoint/v3/contenttype/forms"/>
  </ds:schemaRefs>
</ds:datastoreItem>
</file>

<file path=customXml/itemProps2.xml><?xml version="1.0" encoding="utf-8"?>
<ds:datastoreItem xmlns:ds="http://schemas.openxmlformats.org/officeDocument/2006/customXml" ds:itemID="{5E008520-673D-42E7-BC8E-A280AE5FF5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06832A6-0C60-4611-8434-E9990C31C838}">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PA-USACE Workshop 4-11</Template>
  <TotalTime>5706</TotalTime>
  <Words>2115</Words>
  <Application>Microsoft Office PowerPoint</Application>
  <PresentationFormat>On-screen Show (4:3)</PresentationFormat>
  <Paragraphs>428</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ＭＳ Ｐゴシック</vt:lpstr>
      <vt:lpstr>Arial</vt:lpstr>
      <vt:lpstr>Calibri</vt:lpstr>
      <vt:lpstr>Times New Roman</vt:lpstr>
      <vt:lpstr>Wingdings</vt:lpstr>
      <vt:lpstr>Title Slide Templates</vt:lpstr>
      <vt:lpstr>Content Templates</vt:lpstr>
      <vt:lpstr>Planning Assistance to states and floodplain management services programs   </vt:lpstr>
      <vt:lpstr>PowerPoint Presentation</vt:lpstr>
      <vt:lpstr>USACE Civil Works Boundaries </vt:lpstr>
      <vt:lpstr>Planning assistance to states (PAS)</vt:lpstr>
      <vt:lpstr>Planning assistance to states (PAS)</vt:lpstr>
      <vt:lpstr>PAS – Wyoming Valley Sanitary Authority Stormwater Management Program, PA</vt:lpstr>
      <vt:lpstr>PAS –Comprehensive Hazardous Flood and stormwater mapping for blair county, PA</vt:lpstr>
      <vt:lpstr>PAS – Stream Restoration at Little bull run at Prince Williams county, VA</vt:lpstr>
      <vt:lpstr>Flood plain management services (FPMS)</vt:lpstr>
      <vt:lpstr>Flood plain management services (FPMS)</vt:lpstr>
      <vt:lpstr>FPMS - Ellicott City, Maryland Non-Structural Flood Proofing</vt:lpstr>
      <vt:lpstr>FPMS – Tyrone borough, pa flood risk assessment</vt:lpstr>
      <vt:lpstr>INTERAGENCY NONSTRuCUTURAL FLOOD RISK MANAGEMENT</vt:lpstr>
      <vt:lpstr>INTERAGENCY NONSTRUCTURAL  – non-structural flood proofing workshops in Pa and md</vt:lpstr>
      <vt:lpstr>INTERAGENCY NONSTRUCTURAL – Potomac river Flood inundation mapping</vt:lpstr>
      <vt:lpstr>Programmatic funding and innovative financing</vt:lpstr>
      <vt:lpstr>PAS and FPMS Program Specifics</vt:lpstr>
      <vt:lpstr>PowerPoint Presentation</vt:lpstr>
    </vt:vector>
  </TitlesOfParts>
  <Company>United States Army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PA-USACE  REGIONAL  program COLLABORATION workshop</dc:title>
  <dc:creator>AGM</dc:creator>
  <cp:lastModifiedBy>HAYES, BEVERLEY A CIV USARMY CESAM (US)</cp:lastModifiedBy>
  <cp:revision>103</cp:revision>
  <cp:lastPrinted>2018-10-04T19:27:56Z</cp:lastPrinted>
  <dcterms:created xsi:type="dcterms:W3CDTF">2017-03-01T16:14:59Z</dcterms:created>
  <dcterms:modified xsi:type="dcterms:W3CDTF">2018-10-08T16:56:43Z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0x010100D1DCBD65B20D564783C8994F70E0A482</vt:lpwstr>
  </property>
</Properties>
</file>